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22"/>
  </p:notesMasterIdLst>
  <p:sldIdLst>
    <p:sldId id="281" r:id="rId4"/>
    <p:sldId id="256" r:id="rId5"/>
    <p:sldId id="257" r:id="rId6"/>
    <p:sldId id="258" r:id="rId7"/>
    <p:sldId id="259" r:id="rId8"/>
    <p:sldId id="260" r:id="rId9"/>
    <p:sldId id="261" r:id="rId10"/>
    <p:sldId id="268" r:id="rId11"/>
    <p:sldId id="264" r:id="rId12"/>
    <p:sldId id="266" r:id="rId13"/>
    <p:sldId id="267" r:id="rId14"/>
    <p:sldId id="276" r:id="rId15"/>
    <p:sldId id="277" r:id="rId16"/>
    <p:sldId id="278" r:id="rId17"/>
    <p:sldId id="269" r:id="rId18"/>
    <p:sldId id="271" r:id="rId19"/>
    <p:sldId id="275" r:id="rId20"/>
    <p:sldId id="272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83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7744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919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0873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6577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881437" y="8686800"/>
            <a:ext cx="2974974" cy="4556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3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264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987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132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558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631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318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957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45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E5D594"/>
              </a:buClr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8834-CA1B-4CAD-981E-E87078086A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05164"/>
      </p:ext>
    </p:extLst>
  </p:cSld>
  <p:clrMapOvr>
    <a:masterClrMapping/>
  </p:clrMapOvr>
  <p:transition spd="slow" advClick="0" advTm="10405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D189-9A99-41FB-A17D-BE10C0549E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9690"/>
      </p:ext>
    </p:extLst>
  </p:cSld>
  <p:clrMapOvr>
    <a:masterClrMapping/>
  </p:clrMapOvr>
  <p:transition spd="slow" advClick="0" advTm="10405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24F0-404E-40C8-967F-8BA020AF10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32805"/>
      </p:ext>
    </p:extLst>
  </p:cSld>
  <p:clrMapOvr>
    <a:masterClrMapping/>
  </p:clrMapOvr>
  <p:transition spd="slow" advClick="0" advTm="10405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F5E6-EA88-4A9D-B85E-115E685930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44093"/>
      </p:ext>
    </p:extLst>
  </p:cSld>
  <p:clrMapOvr>
    <a:masterClrMapping/>
  </p:clrMapOvr>
  <p:transition spd="slow" advClick="0" advTm="10405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88B5-DCD1-4BEC-A509-330C9F159B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65730"/>
      </p:ext>
    </p:extLst>
  </p:cSld>
  <p:clrMapOvr>
    <a:masterClrMapping/>
  </p:clrMapOvr>
  <p:transition spd="slow" advClick="0" advTm="10405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16EB-717A-4F93-8D6C-D654F67320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28710"/>
      </p:ext>
    </p:extLst>
  </p:cSld>
  <p:clrMapOvr>
    <a:masterClrMapping/>
  </p:clrMapOvr>
  <p:transition spd="slow" advClick="0" advTm="10405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19F6-E644-4ADA-98D0-2C3620C68A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91662"/>
      </p:ext>
    </p:extLst>
  </p:cSld>
  <p:clrMapOvr>
    <a:masterClrMapping/>
  </p:clrMapOvr>
  <p:transition spd="slow" advClick="0" advTm="10405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3739-42EC-4EEB-A5DE-739D2B4B99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39257"/>
      </p:ext>
    </p:extLst>
  </p:cSld>
  <p:clrMapOvr>
    <a:masterClrMapping/>
  </p:clrMapOvr>
  <p:transition spd="slow" advClick="0" advTm="10405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1781-FF8D-4579-AE88-157844A916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0827"/>
      </p:ext>
    </p:extLst>
  </p:cSld>
  <p:clrMapOvr>
    <a:masterClrMapping/>
  </p:clrMapOvr>
  <p:transition spd="slow" advClick="0" advTm="10405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2D26-E379-4445-B532-64668E19C4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3170"/>
      </p:ext>
    </p:extLst>
  </p:cSld>
  <p:clrMapOvr>
    <a:masterClrMapping/>
  </p:clrMapOvr>
  <p:transition spd="slow" advClick="0" advTm="10405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1E83-3011-42A8-B5BF-D27121FE35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4305"/>
      </p:ext>
    </p:extLst>
  </p:cSld>
  <p:clrMapOvr>
    <a:masterClrMapping/>
  </p:clrMapOvr>
  <p:transition spd="slow" advClick="0" advTm="10405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A889-F531-4EED-B9EA-4958795A25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04778"/>
      </p:ext>
    </p:extLst>
  </p:cSld>
  <p:clrMapOvr>
    <a:masterClrMapping/>
  </p:clrMapOvr>
  <p:transition spd="slow" advClick="0" advTm="10405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F5A2-B713-43E4-9AF0-1F03E540F4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9045"/>
      </p:ext>
    </p:extLst>
  </p:cSld>
  <p:clrMapOvr>
    <a:masterClrMapping/>
  </p:clrMapOvr>
  <p:transition spd="slow" advClick="0" advTm="10405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2217737" y="-160337"/>
            <a:ext cx="47085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BE9A7"/>
              </a:buClr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Font typeface="Quattrocento"/>
              <a:buNone/>
              <a:defRPr/>
            </a:lvl2pPr>
            <a:lvl3pPr rtl="0">
              <a:spcBef>
                <a:spcPts val="0"/>
              </a:spcBef>
              <a:buFont typeface="Quattrocento"/>
              <a:buNone/>
              <a:defRPr/>
            </a:lvl3pPr>
            <a:lvl4pPr rtl="0">
              <a:spcBef>
                <a:spcPts val="0"/>
              </a:spcBef>
              <a:buFont typeface="Quattrocento"/>
              <a:buNone/>
              <a:defRPr/>
            </a:lvl4pPr>
            <a:lvl5pPr rtl="0">
              <a:spcBef>
                <a:spcPts val="0"/>
              </a:spcBef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l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l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marR="0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marR="0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marR="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marR="0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marR="0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marR="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marR="0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marR="0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Noto Symbol"/>
              <a:buChar char="⬜"/>
              <a:defRPr/>
            </a:lvl1pPr>
            <a:lvl2pPr marL="868363" marR="0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◼"/>
              <a:defRPr/>
            </a:lvl2pPr>
            <a:lvl3pPr marL="1133475" marR="0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▫"/>
              <a:defRPr/>
            </a:lvl3pPr>
            <a:lvl4pPr marL="1352550" marR="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"/>
              <a:defRPr/>
            </a:lvl4pPr>
            <a:lvl5pPr marL="1544638" marR="0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◾"/>
              <a:defRPr/>
            </a:lvl5pPr>
            <a:lvl6pPr marL="1764792" marR="0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"/>
              <a:defRPr/>
            </a:lvl6pPr>
            <a:lvl7pPr marL="1965960" marR="0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/>
            </a:lvl7pPr>
            <a:lvl8pPr marL="2167128" marR="0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8pPr>
            <a:lvl9pPr marL="2368296" marR="0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CBCBC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ED633-69F0-4688-B325-C0DA40241C84}" type="slidenum">
              <a:rPr lang="ru-RU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936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Click="0" advTm="10405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082" y="103937"/>
            <a:ext cx="2771775" cy="2212975"/>
          </a:xfrm>
          <a:noFill/>
        </p:spPr>
      </p:pic>
      <p:sp>
        <p:nvSpPr>
          <p:cNvPr id="3077" name="WordArt 15"/>
          <p:cNvSpPr>
            <a:spLocks noChangeArrowheads="1" noChangeShapeType="1" noTextEdit="1"/>
          </p:cNvSpPr>
          <p:nvPr/>
        </p:nvSpPr>
        <p:spPr bwMode="auto">
          <a:xfrm>
            <a:off x="317412" y="2155547"/>
            <a:ext cx="8137525" cy="299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</a:rPr>
              <a:t>«Боевой Славы"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9554" y="501710"/>
            <a:ext cx="3847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ru-RU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+mn-cs"/>
              </a:rPr>
              <a:t>Мини-Музей </a:t>
            </a:r>
          </a:p>
        </p:txBody>
      </p:sp>
    </p:spTree>
    <p:extLst>
      <p:ext uri="{BB962C8B-B14F-4D97-AF65-F5344CB8AC3E}">
        <p14:creationId xmlns:p14="http://schemas.microsoft.com/office/powerpoint/2010/main" val="3948748664"/>
      </p:ext>
    </p:extLst>
  </p:cSld>
  <p:clrMapOvr>
    <a:masterClrMapping/>
  </p:clrMapOvr>
  <p:transition spd="slow" advClick="0" advTm="1040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6" y="188911"/>
            <a:ext cx="6481761" cy="406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3429000"/>
            <a:ext cx="3886200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4572000" y="2924175"/>
            <a:ext cx="4103687" cy="3529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1">
                <a:ln w="12700" cap="flat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987" y="0"/>
            <a:ext cx="2401887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79386" y="0"/>
            <a:ext cx="2447925" cy="317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всей стране стоят памятники известным и неизвестным героям. Кто совершили подвиг - всем им присвоено звание Героя Советского Союза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0425" y="4005262"/>
            <a:ext cx="2663824" cy="275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95287" y="476250"/>
            <a:ext cx="8353425" cy="112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многих памятников горит вечный огонь. Есть такой обычай чтить память погибших героев минутой молчания. Давайте склоним свои головы и почтим память павших героев за Родину минутой молчания.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СТЕНА ПАМЯТИ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79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24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68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268287"/>
            <a:ext cx="8242300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524000"/>
            <a:ext cx="8351836" cy="521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-6350"/>
            <a:ext cx="3987800" cy="286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2924175"/>
            <a:ext cx="4211637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1637" y="0"/>
            <a:ext cx="49323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00000">
            <a:off x="3927474" y="3281362"/>
            <a:ext cx="5237162" cy="35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 Black" panose="020B0A04020102020204" pitchFamily="34" charset="0"/>
              </a:rPr>
              <a:t>«ПУСТЬ НЕ БУДЕТ ВОЙНЫ НИКОГДА!</a:t>
            </a:r>
            <a:r>
              <a:rPr lang="ru-RU" sz="2000" dirty="0" smtClean="0">
                <a:latin typeface="Arial Black" panose="020B0A04020102020204" pitchFamily="34" charset="0"/>
              </a:rPr>
              <a:t>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Пусть не будет войны никогда!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Пусть спокойно спят города.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Пусть сирены пронзительный вой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Не звучит над моей головой.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Ни один пусть не рвётся снаряд,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Ни один не строчит автомат.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Оглушают пусть наши леса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Только птиц и детей голоса.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И пусть мирно проходят года,</a:t>
            </a:r>
          </a:p>
          <a:p>
            <a:pPr marL="242571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Пусть не будет войны НИКОГДА!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0000">
            <a:off x="-84136" y="11111"/>
            <a:ext cx="4729162" cy="50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2" y="0"/>
            <a:ext cx="4859336" cy="43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4868862"/>
            <a:ext cx="8988425" cy="198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0" y="6165850"/>
            <a:ext cx="6858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lang="en-US" sz="20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3647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0" y="0"/>
            <a:ext cx="9144000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истории нашей страны произошло много событий. На нашу Родину не раз нападали враги. 22 июня 1941 года в четыре часа утра на нашу страну напал враг – фашистская Германия. Началась Великая Отечественная война. Как вы думаете, что такое война? Что вы знаете о войне? (горе и страх, разруха и смерть, борьба, когда враг нападает, а защитники освобождают свою землю от врагов)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8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0" y="103186"/>
            <a:ext cx="8820149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Внезапно огромные силы немецкой армии двинулись на нашу Родину: танки, пехота, самолеты, артиллерия. Фашистские самолеты бомбили города, аэродромы, железнодорожные станции, бомбы сыпались на больницы, жилые дома, детские сады, школы.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fld>
            <a:endParaRPr lang="en-US" sz="1400" b="0" i="0" u="none" strike="noStrike" cap="none" baseline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0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0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люди поднялись на защиту своей Родины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4999">
              <a:srgbClr val="FF7A00"/>
            </a:gs>
            <a:gs pos="69999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0"/>
            <a:ext cx="3959225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0" y="5805487"/>
            <a:ext cx="9144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фронт шли не только солдаты нашей армии, но даже дети нередко убегали из дома, чтобы воевать с фашистами 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404812"/>
            <a:ext cx="4033837" cy="547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49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 i="0" u="none" strike="noStrike" cap="none" baseline="0">
              <a:solidFill>
                <a:srgbClr val="F3E5A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16462" cy="414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0" y="4292600"/>
            <a:ext cx="4643437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Старики, женщины и дети на заводах и фабриках строили танки, самолёты, выпускали автоматы, снаряды для фронта. В госпиталях, лечили раненных солдат. Делали все для победы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7" y="3429000"/>
            <a:ext cx="47164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462" y="0"/>
            <a:ext cx="442753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2339975" y="260350"/>
            <a:ext cx="4562475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Каждый год теперь на Красной площади проходят 9 мая парады, гремят салюты,  идут курсанты, офицеры военных училищ. Это внуки тех, кто воевал в ВОВ.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5876925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981075"/>
            <a:ext cx="211296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8625" y="0"/>
            <a:ext cx="3635374" cy="23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9600" y="3276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125537"/>
            <a:ext cx="7097712" cy="502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971550" y="168275"/>
            <a:ext cx="7921624" cy="98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мая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1945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закончилась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Великая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отечественная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война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тот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самым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светлым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любимым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праздником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Днем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Победы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русского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народа</a:t>
            </a:r>
            <a:r>
              <a:rPr lang="en-US" sz="1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812" y="1052512"/>
            <a:ext cx="2401887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358</Words>
  <Application>Microsoft Office PowerPoint</Application>
  <PresentationFormat>Экран (4:3)</PresentationFormat>
  <Paragraphs>29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Allerta</vt:lpstr>
      <vt:lpstr>Arial</vt:lpstr>
      <vt:lpstr>Arial Black</vt:lpstr>
      <vt:lpstr>Noto Symbol</vt:lpstr>
      <vt:lpstr>Quattrocento</vt:lpstr>
      <vt:lpstr>Tahoma</vt:lpstr>
      <vt:lpstr>Times New Roman</vt:lpstr>
      <vt:lpstr>Wingdings</vt:lpstr>
      <vt:lpstr>Апекс</vt:lpstr>
      <vt:lpstr>1_Апекс</vt:lpstr>
      <vt:lpstr>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СТЕНА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«ПУСТЬ НЕ БУДЕТ ВОЙНЫ НИКОГДА!»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12</cp:revision>
  <dcterms:modified xsi:type="dcterms:W3CDTF">2015-03-31T12:51:35Z</dcterms:modified>
</cp:coreProperties>
</file>