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62" r:id="rId7"/>
    <p:sldId id="273" r:id="rId8"/>
    <p:sldId id="274" r:id="rId9"/>
    <p:sldId id="275" r:id="rId10"/>
    <p:sldId id="263" r:id="rId11"/>
    <p:sldId id="266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8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90" d="100"/>
          <a:sy n="90" d="100"/>
        </p:scale>
        <p:origin x="-7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450AD-920A-4D4D-A54B-4968F24A821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E6CE01-0A08-4704-82B5-FD7ABC29A75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Театральная игра</a:t>
          </a:r>
          <a:endParaRPr lang="ru-RU" dirty="0">
            <a:solidFill>
              <a:schemeClr val="tx1"/>
            </a:solidFill>
          </a:endParaRPr>
        </a:p>
      </dgm:t>
    </dgm:pt>
    <dgm:pt modelId="{8A167FDA-8054-43B3-9A3B-211119A12427}" type="parTrans" cxnId="{D49938E5-9DB2-434D-A5D5-25E1890CA77C}">
      <dgm:prSet/>
      <dgm:spPr/>
      <dgm:t>
        <a:bodyPr/>
        <a:lstStyle/>
        <a:p>
          <a:endParaRPr lang="ru-RU"/>
        </a:p>
      </dgm:t>
    </dgm:pt>
    <dgm:pt modelId="{712B9FFC-F39B-4981-9772-9F764C133D77}" type="sibTrans" cxnId="{D49938E5-9DB2-434D-A5D5-25E1890CA77C}">
      <dgm:prSet/>
      <dgm:spPr/>
      <dgm:t>
        <a:bodyPr/>
        <a:lstStyle/>
        <a:p>
          <a:endParaRPr lang="ru-RU"/>
        </a:p>
      </dgm:t>
    </dgm:pt>
    <dgm:pt modelId="{CF9DB718-A20A-47D1-8375-B3FA10094A1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Ритмопластика</a:t>
          </a:r>
          <a:endParaRPr lang="ru-RU" dirty="0">
            <a:solidFill>
              <a:schemeClr val="tx1"/>
            </a:solidFill>
          </a:endParaRPr>
        </a:p>
      </dgm:t>
    </dgm:pt>
    <dgm:pt modelId="{A5D7E25D-5B18-436E-BE8A-28EC446EDBA6}" type="parTrans" cxnId="{FCC90256-B321-4C92-B59C-4DC6F9A01984}">
      <dgm:prSet/>
      <dgm:spPr/>
      <dgm:t>
        <a:bodyPr/>
        <a:lstStyle/>
        <a:p>
          <a:endParaRPr lang="ru-RU"/>
        </a:p>
      </dgm:t>
    </dgm:pt>
    <dgm:pt modelId="{1E062139-F891-4845-8102-4C7C247551EA}" type="sibTrans" cxnId="{FCC90256-B321-4C92-B59C-4DC6F9A01984}">
      <dgm:prSet/>
      <dgm:spPr/>
      <dgm:t>
        <a:bodyPr/>
        <a:lstStyle/>
        <a:p>
          <a:endParaRPr lang="ru-RU"/>
        </a:p>
      </dgm:t>
    </dgm:pt>
    <dgm:pt modelId="{9FBFF9D5-9156-4BBA-A592-ED1963E38AD1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Инсценирование</a:t>
          </a:r>
          <a:r>
            <a:rPr lang="ru-RU" dirty="0" smtClean="0">
              <a:solidFill>
                <a:schemeClr val="tx1"/>
              </a:solidFill>
            </a:rPr>
            <a:t> произведений</a:t>
          </a:r>
          <a:endParaRPr lang="ru-RU" dirty="0">
            <a:solidFill>
              <a:schemeClr val="tx1"/>
            </a:solidFill>
          </a:endParaRPr>
        </a:p>
      </dgm:t>
    </dgm:pt>
    <dgm:pt modelId="{608832E0-A688-4504-A647-1040E7364681}" type="parTrans" cxnId="{978AD9D8-0AD1-4EAF-881E-708A6C1F9B2A}">
      <dgm:prSet/>
      <dgm:spPr/>
      <dgm:t>
        <a:bodyPr/>
        <a:lstStyle/>
        <a:p>
          <a:endParaRPr lang="ru-RU"/>
        </a:p>
      </dgm:t>
    </dgm:pt>
    <dgm:pt modelId="{5C3B23F5-A56C-460E-AA28-0CD13FBDD9CD}" type="sibTrans" cxnId="{978AD9D8-0AD1-4EAF-881E-708A6C1F9B2A}">
      <dgm:prSet/>
      <dgm:spPr/>
      <dgm:t>
        <a:bodyPr/>
        <a:lstStyle/>
        <a:p>
          <a:endParaRPr lang="ru-RU"/>
        </a:p>
      </dgm:t>
    </dgm:pt>
    <dgm:pt modelId="{8673D339-C6BA-4709-B8B2-939C47D31E3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Речевые игры, драматизация сказок</a:t>
          </a:r>
          <a:endParaRPr lang="ru-RU" dirty="0">
            <a:solidFill>
              <a:schemeClr val="tx1"/>
            </a:solidFill>
          </a:endParaRPr>
        </a:p>
      </dgm:t>
    </dgm:pt>
    <dgm:pt modelId="{5E2DBCEC-F7A2-4F81-ADF2-1693176D0394}" type="parTrans" cxnId="{81894AAC-D49F-4A6C-878E-17E8A067B429}">
      <dgm:prSet/>
      <dgm:spPr/>
      <dgm:t>
        <a:bodyPr/>
        <a:lstStyle/>
        <a:p>
          <a:endParaRPr lang="ru-RU"/>
        </a:p>
      </dgm:t>
    </dgm:pt>
    <dgm:pt modelId="{8F672315-AE45-4AC7-8C22-05C69034549A}" type="sibTrans" cxnId="{81894AAC-D49F-4A6C-878E-17E8A067B429}">
      <dgm:prSet/>
      <dgm:spPr/>
      <dgm:t>
        <a:bodyPr/>
        <a:lstStyle/>
        <a:p>
          <a:endParaRPr lang="ru-RU"/>
        </a:p>
      </dgm:t>
    </dgm:pt>
    <dgm:pt modelId="{F25771AF-13A2-4F51-8E92-F85470FE434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Работа над спектаклем</a:t>
          </a:r>
          <a:endParaRPr lang="ru-RU" dirty="0">
            <a:solidFill>
              <a:schemeClr val="tx1"/>
            </a:solidFill>
          </a:endParaRPr>
        </a:p>
      </dgm:t>
    </dgm:pt>
    <dgm:pt modelId="{96DF0034-8CAA-4727-8527-87CBFA5E3724}" type="parTrans" cxnId="{C8EFFBFA-A427-4F6B-B188-F616889F5943}">
      <dgm:prSet/>
      <dgm:spPr/>
      <dgm:t>
        <a:bodyPr/>
        <a:lstStyle/>
        <a:p>
          <a:endParaRPr lang="ru-RU"/>
        </a:p>
      </dgm:t>
    </dgm:pt>
    <dgm:pt modelId="{A562F381-8EA5-4995-BE08-B9E80B65A4EB}" type="sibTrans" cxnId="{C8EFFBFA-A427-4F6B-B188-F616889F5943}">
      <dgm:prSet/>
      <dgm:spPr/>
      <dgm:t>
        <a:bodyPr/>
        <a:lstStyle/>
        <a:p>
          <a:endParaRPr lang="ru-RU"/>
        </a:p>
      </dgm:t>
    </dgm:pt>
    <dgm:pt modelId="{F67B545A-D083-43F0-AC40-4341B0C119B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Использование различных видов театра</a:t>
          </a:r>
          <a:endParaRPr lang="ru-RU" dirty="0">
            <a:solidFill>
              <a:schemeClr val="tx1"/>
            </a:solidFill>
          </a:endParaRPr>
        </a:p>
      </dgm:t>
    </dgm:pt>
    <dgm:pt modelId="{7632AD2A-2E1D-4EB3-9BFC-E326D4AC9442}" type="parTrans" cxnId="{E05E4F82-695E-4283-ABA1-5AB00EC03E4C}">
      <dgm:prSet/>
      <dgm:spPr/>
      <dgm:t>
        <a:bodyPr/>
        <a:lstStyle/>
        <a:p>
          <a:endParaRPr lang="ru-RU"/>
        </a:p>
      </dgm:t>
    </dgm:pt>
    <dgm:pt modelId="{CB9352E6-EB75-45E8-BA46-CF567FD0DF66}" type="sibTrans" cxnId="{E05E4F82-695E-4283-ABA1-5AB00EC03E4C}">
      <dgm:prSet/>
      <dgm:spPr/>
      <dgm:t>
        <a:bodyPr/>
        <a:lstStyle/>
        <a:p>
          <a:endParaRPr lang="ru-RU"/>
        </a:p>
      </dgm:t>
    </dgm:pt>
    <dgm:pt modelId="{9A9917DA-1FE9-40B7-9FFE-99CB6AF4EA4E}" type="pres">
      <dgm:prSet presAssocID="{815450AD-920A-4D4D-A54B-4968F24A82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768E56-2C2A-40C9-8BB0-13C291FA5D3B}" type="pres">
      <dgm:prSet presAssocID="{C5E6CE01-0A08-4704-82B5-FD7ABC29A75F}" presName="node" presStyleLbl="node1" presStyleIdx="0" presStyleCnt="6" custScaleX="121683" custScaleY="116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DAF0D-00B9-4E61-89D5-034D70ED7D90}" type="pres">
      <dgm:prSet presAssocID="{C5E6CE01-0A08-4704-82B5-FD7ABC29A75F}" presName="spNode" presStyleCnt="0"/>
      <dgm:spPr/>
    </dgm:pt>
    <dgm:pt modelId="{E05A673F-FA45-47DF-8853-1D9370DE23F7}" type="pres">
      <dgm:prSet presAssocID="{712B9FFC-F39B-4981-9772-9F764C133D77}" presName="sibTrans" presStyleLbl="sibTrans1D1" presStyleIdx="0" presStyleCnt="6"/>
      <dgm:spPr/>
      <dgm:t>
        <a:bodyPr/>
        <a:lstStyle/>
        <a:p>
          <a:endParaRPr lang="ru-RU"/>
        </a:p>
      </dgm:t>
    </dgm:pt>
    <dgm:pt modelId="{4A441631-B70F-4403-9240-B38C875AAC2B}" type="pres">
      <dgm:prSet presAssocID="{CF9DB718-A20A-47D1-8375-B3FA10094A1D}" presName="node" presStyleLbl="node1" presStyleIdx="1" presStyleCnt="6" custScaleX="124923" custScaleY="114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DA6E6-290B-489E-9053-8CBE5DC598DA}" type="pres">
      <dgm:prSet presAssocID="{CF9DB718-A20A-47D1-8375-B3FA10094A1D}" presName="spNode" presStyleCnt="0"/>
      <dgm:spPr/>
    </dgm:pt>
    <dgm:pt modelId="{911E7AE7-9687-4E45-8A02-8BB8A78BED3D}" type="pres">
      <dgm:prSet presAssocID="{1E062139-F891-4845-8102-4C7C247551EA}" presName="sibTrans" presStyleLbl="sibTrans1D1" presStyleIdx="1" presStyleCnt="6"/>
      <dgm:spPr/>
      <dgm:t>
        <a:bodyPr/>
        <a:lstStyle/>
        <a:p>
          <a:endParaRPr lang="ru-RU"/>
        </a:p>
      </dgm:t>
    </dgm:pt>
    <dgm:pt modelId="{39DD5FF0-F9B0-41B6-B49A-3CB46C8E238A}" type="pres">
      <dgm:prSet presAssocID="{F67B545A-D083-43F0-AC40-4341B0C119B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0624E-84E1-4359-BD29-DC659849ADFD}" type="pres">
      <dgm:prSet presAssocID="{F67B545A-D083-43F0-AC40-4341B0C119B1}" presName="spNode" presStyleCnt="0"/>
      <dgm:spPr/>
    </dgm:pt>
    <dgm:pt modelId="{BC55AB41-C2DD-4811-B9AC-CB742ED3BDE9}" type="pres">
      <dgm:prSet presAssocID="{CB9352E6-EB75-45E8-BA46-CF567FD0DF66}" presName="sibTrans" presStyleLbl="sibTrans1D1" presStyleIdx="2" presStyleCnt="6"/>
      <dgm:spPr/>
      <dgm:t>
        <a:bodyPr/>
        <a:lstStyle/>
        <a:p>
          <a:endParaRPr lang="ru-RU"/>
        </a:p>
      </dgm:t>
    </dgm:pt>
    <dgm:pt modelId="{5CBBE055-8F48-4FEF-846F-DE16D553AA72}" type="pres">
      <dgm:prSet presAssocID="{9FBFF9D5-9156-4BBA-A592-ED1963E38AD1}" presName="node" presStyleLbl="node1" presStyleIdx="3" presStyleCnt="6" custScaleX="117519" custScaleY="128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5A04C-6187-4A67-8E37-02D89680461D}" type="pres">
      <dgm:prSet presAssocID="{9FBFF9D5-9156-4BBA-A592-ED1963E38AD1}" presName="spNode" presStyleCnt="0"/>
      <dgm:spPr/>
    </dgm:pt>
    <dgm:pt modelId="{70004ED9-36F5-42D4-8AAE-71018D0E2FCE}" type="pres">
      <dgm:prSet presAssocID="{5C3B23F5-A56C-460E-AA28-0CD13FBDD9CD}" presName="sibTrans" presStyleLbl="sibTrans1D1" presStyleIdx="3" presStyleCnt="6"/>
      <dgm:spPr/>
      <dgm:t>
        <a:bodyPr/>
        <a:lstStyle/>
        <a:p>
          <a:endParaRPr lang="ru-RU"/>
        </a:p>
      </dgm:t>
    </dgm:pt>
    <dgm:pt modelId="{9BC52A18-48F2-4475-BA27-D556372FD1A7}" type="pres">
      <dgm:prSet presAssocID="{8673D339-C6BA-4709-B8B2-939C47D31E3F}" presName="node" presStyleLbl="node1" presStyleIdx="4" presStyleCnt="6" custScaleX="113885" custScaleY="120828" custRadScaleRad="101406" custRadScaleInc="2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6044A-A1F7-410F-B5C7-4589747562E2}" type="pres">
      <dgm:prSet presAssocID="{8673D339-C6BA-4709-B8B2-939C47D31E3F}" presName="spNode" presStyleCnt="0"/>
      <dgm:spPr/>
    </dgm:pt>
    <dgm:pt modelId="{EB25ECE0-08F8-4489-8382-459705A28456}" type="pres">
      <dgm:prSet presAssocID="{8F672315-AE45-4AC7-8C22-05C69034549A}" presName="sibTrans" presStyleLbl="sibTrans1D1" presStyleIdx="4" presStyleCnt="6"/>
      <dgm:spPr/>
      <dgm:t>
        <a:bodyPr/>
        <a:lstStyle/>
        <a:p>
          <a:endParaRPr lang="ru-RU"/>
        </a:p>
      </dgm:t>
    </dgm:pt>
    <dgm:pt modelId="{7CCD81D8-1242-4C09-9566-263DBFD4BC31}" type="pres">
      <dgm:prSet presAssocID="{F25771AF-13A2-4F51-8E92-F85470FE434B}" presName="node" presStyleLbl="node1" presStyleIdx="5" presStyleCnt="6" custScaleX="132705" custScaleY="114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93F12-D023-405A-A1AA-10F622BF2D85}" type="pres">
      <dgm:prSet presAssocID="{F25771AF-13A2-4F51-8E92-F85470FE434B}" presName="spNode" presStyleCnt="0"/>
      <dgm:spPr/>
    </dgm:pt>
    <dgm:pt modelId="{735F6741-0CC1-48A8-B465-01F8BF3E17BA}" type="pres">
      <dgm:prSet presAssocID="{A562F381-8EA5-4995-BE08-B9E80B65A4EB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AFB728E7-7F48-492D-ACE5-C434BAA492D7}" type="presOf" srcId="{8673D339-C6BA-4709-B8B2-939C47D31E3F}" destId="{9BC52A18-48F2-4475-BA27-D556372FD1A7}" srcOrd="0" destOrd="0" presId="urn:microsoft.com/office/officeart/2005/8/layout/cycle5"/>
    <dgm:cxn modelId="{42F595E0-223B-4ED8-848E-E2C1AF1518A8}" type="presOf" srcId="{8F672315-AE45-4AC7-8C22-05C69034549A}" destId="{EB25ECE0-08F8-4489-8382-459705A28456}" srcOrd="0" destOrd="0" presId="urn:microsoft.com/office/officeart/2005/8/layout/cycle5"/>
    <dgm:cxn modelId="{E05E4F82-695E-4283-ABA1-5AB00EC03E4C}" srcId="{815450AD-920A-4D4D-A54B-4968F24A821B}" destId="{F67B545A-D083-43F0-AC40-4341B0C119B1}" srcOrd="2" destOrd="0" parTransId="{7632AD2A-2E1D-4EB3-9BFC-E326D4AC9442}" sibTransId="{CB9352E6-EB75-45E8-BA46-CF567FD0DF66}"/>
    <dgm:cxn modelId="{D49938E5-9DB2-434D-A5D5-25E1890CA77C}" srcId="{815450AD-920A-4D4D-A54B-4968F24A821B}" destId="{C5E6CE01-0A08-4704-82B5-FD7ABC29A75F}" srcOrd="0" destOrd="0" parTransId="{8A167FDA-8054-43B3-9A3B-211119A12427}" sibTransId="{712B9FFC-F39B-4981-9772-9F764C133D77}"/>
    <dgm:cxn modelId="{F392AC5D-D630-47F4-B160-E3D9ABD431B5}" type="presOf" srcId="{1E062139-F891-4845-8102-4C7C247551EA}" destId="{911E7AE7-9687-4E45-8A02-8BB8A78BED3D}" srcOrd="0" destOrd="0" presId="urn:microsoft.com/office/officeart/2005/8/layout/cycle5"/>
    <dgm:cxn modelId="{FCC90256-B321-4C92-B59C-4DC6F9A01984}" srcId="{815450AD-920A-4D4D-A54B-4968F24A821B}" destId="{CF9DB718-A20A-47D1-8375-B3FA10094A1D}" srcOrd="1" destOrd="0" parTransId="{A5D7E25D-5B18-436E-BE8A-28EC446EDBA6}" sibTransId="{1E062139-F891-4845-8102-4C7C247551EA}"/>
    <dgm:cxn modelId="{85C8D4C3-438A-4FB4-A6E3-380D8154DF4C}" type="presOf" srcId="{5C3B23F5-A56C-460E-AA28-0CD13FBDD9CD}" destId="{70004ED9-36F5-42D4-8AAE-71018D0E2FCE}" srcOrd="0" destOrd="0" presId="urn:microsoft.com/office/officeart/2005/8/layout/cycle5"/>
    <dgm:cxn modelId="{CE36DD5A-854A-4706-9BFC-3DB5442E8A3A}" type="presOf" srcId="{815450AD-920A-4D4D-A54B-4968F24A821B}" destId="{9A9917DA-1FE9-40B7-9FFE-99CB6AF4EA4E}" srcOrd="0" destOrd="0" presId="urn:microsoft.com/office/officeart/2005/8/layout/cycle5"/>
    <dgm:cxn modelId="{67778725-46BE-4DDB-942E-1FAA15393293}" type="presOf" srcId="{CB9352E6-EB75-45E8-BA46-CF567FD0DF66}" destId="{BC55AB41-C2DD-4811-B9AC-CB742ED3BDE9}" srcOrd="0" destOrd="0" presId="urn:microsoft.com/office/officeart/2005/8/layout/cycle5"/>
    <dgm:cxn modelId="{C8EFFBFA-A427-4F6B-B188-F616889F5943}" srcId="{815450AD-920A-4D4D-A54B-4968F24A821B}" destId="{F25771AF-13A2-4F51-8E92-F85470FE434B}" srcOrd="5" destOrd="0" parTransId="{96DF0034-8CAA-4727-8527-87CBFA5E3724}" sibTransId="{A562F381-8EA5-4995-BE08-B9E80B65A4EB}"/>
    <dgm:cxn modelId="{1B5BE432-8D2E-4ADC-B5FE-B6381CAE4838}" type="presOf" srcId="{9FBFF9D5-9156-4BBA-A592-ED1963E38AD1}" destId="{5CBBE055-8F48-4FEF-846F-DE16D553AA72}" srcOrd="0" destOrd="0" presId="urn:microsoft.com/office/officeart/2005/8/layout/cycle5"/>
    <dgm:cxn modelId="{0CB5EE59-3FF6-4B59-88C4-32B723304AD2}" type="presOf" srcId="{C5E6CE01-0A08-4704-82B5-FD7ABC29A75F}" destId="{F0768E56-2C2A-40C9-8BB0-13C291FA5D3B}" srcOrd="0" destOrd="0" presId="urn:microsoft.com/office/officeart/2005/8/layout/cycle5"/>
    <dgm:cxn modelId="{B393FC16-C24E-4855-BF62-64072E4A5397}" type="presOf" srcId="{712B9FFC-F39B-4981-9772-9F764C133D77}" destId="{E05A673F-FA45-47DF-8853-1D9370DE23F7}" srcOrd="0" destOrd="0" presId="urn:microsoft.com/office/officeart/2005/8/layout/cycle5"/>
    <dgm:cxn modelId="{6345B911-3059-4362-AE77-A685E88ACEEB}" type="presOf" srcId="{F25771AF-13A2-4F51-8E92-F85470FE434B}" destId="{7CCD81D8-1242-4C09-9566-263DBFD4BC31}" srcOrd="0" destOrd="0" presId="urn:microsoft.com/office/officeart/2005/8/layout/cycle5"/>
    <dgm:cxn modelId="{A98AB405-69F3-4859-9C28-BF2B049CBC15}" type="presOf" srcId="{CF9DB718-A20A-47D1-8375-B3FA10094A1D}" destId="{4A441631-B70F-4403-9240-B38C875AAC2B}" srcOrd="0" destOrd="0" presId="urn:microsoft.com/office/officeart/2005/8/layout/cycle5"/>
    <dgm:cxn modelId="{978AD9D8-0AD1-4EAF-881E-708A6C1F9B2A}" srcId="{815450AD-920A-4D4D-A54B-4968F24A821B}" destId="{9FBFF9D5-9156-4BBA-A592-ED1963E38AD1}" srcOrd="3" destOrd="0" parTransId="{608832E0-A688-4504-A647-1040E7364681}" sibTransId="{5C3B23F5-A56C-460E-AA28-0CD13FBDD9CD}"/>
    <dgm:cxn modelId="{81894AAC-D49F-4A6C-878E-17E8A067B429}" srcId="{815450AD-920A-4D4D-A54B-4968F24A821B}" destId="{8673D339-C6BA-4709-B8B2-939C47D31E3F}" srcOrd="4" destOrd="0" parTransId="{5E2DBCEC-F7A2-4F81-ADF2-1693176D0394}" sibTransId="{8F672315-AE45-4AC7-8C22-05C69034549A}"/>
    <dgm:cxn modelId="{48378930-71C0-41AD-9D7F-039D3A597BF2}" type="presOf" srcId="{F67B545A-D083-43F0-AC40-4341B0C119B1}" destId="{39DD5FF0-F9B0-41B6-B49A-3CB46C8E238A}" srcOrd="0" destOrd="0" presId="urn:microsoft.com/office/officeart/2005/8/layout/cycle5"/>
    <dgm:cxn modelId="{B51A86D6-F44B-4DE4-95E6-8FE50F5FCBA2}" type="presOf" srcId="{A562F381-8EA5-4995-BE08-B9E80B65A4EB}" destId="{735F6741-0CC1-48A8-B465-01F8BF3E17BA}" srcOrd="0" destOrd="0" presId="urn:microsoft.com/office/officeart/2005/8/layout/cycle5"/>
    <dgm:cxn modelId="{C0A56D62-8A68-4830-8F60-9455511E993C}" type="presParOf" srcId="{9A9917DA-1FE9-40B7-9FFE-99CB6AF4EA4E}" destId="{F0768E56-2C2A-40C9-8BB0-13C291FA5D3B}" srcOrd="0" destOrd="0" presId="urn:microsoft.com/office/officeart/2005/8/layout/cycle5"/>
    <dgm:cxn modelId="{768CC677-1C67-42D0-A4B1-A308E67DE9BC}" type="presParOf" srcId="{9A9917DA-1FE9-40B7-9FFE-99CB6AF4EA4E}" destId="{787DAF0D-00B9-4E61-89D5-034D70ED7D90}" srcOrd="1" destOrd="0" presId="urn:microsoft.com/office/officeart/2005/8/layout/cycle5"/>
    <dgm:cxn modelId="{B303C0C0-9A0A-4734-8DD4-4455CD5D7CB0}" type="presParOf" srcId="{9A9917DA-1FE9-40B7-9FFE-99CB6AF4EA4E}" destId="{E05A673F-FA45-47DF-8853-1D9370DE23F7}" srcOrd="2" destOrd="0" presId="urn:microsoft.com/office/officeart/2005/8/layout/cycle5"/>
    <dgm:cxn modelId="{ACD7A030-23DD-4C19-8B1D-3FA960B745AF}" type="presParOf" srcId="{9A9917DA-1FE9-40B7-9FFE-99CB6AF4EA4E}" destId="{4A441631-B70F-4403-9240-B38C875AAC2B}" srcOrd="3" destOrd="0" presId="urn:microsoft.com/office/officeart/2005/8/layout/cycle5"/>
    <dgm:cxn modelId="{1887907A-EB52-42FD-B75A-103B469F3B8C}" type="presParOf" srcId="{9A9917DA-1FE9-40B7-9FFE-99CB6AF4EA4E}" destId="{47CDA6E6-290B-489E-9053-8CBE5DC598DA}" srcOrd="4" destOrd="0" presId="urn:microsoft.com/office/officeart/2005/8/layout/cycle5"/>
    <dgm:cxn modelId="{1DD9353E-1571-4D53-BA6A-4CB9C2185007}" type="presParOf" srcId="{9A9917DA-1FE9-40B7-9FFE-99CB6AF4EA4E}" destId="{911E7AE7-9687-4E45-8A02-8BB8A78BED3D}" srcOrd="5" destOrd="0" presId="urn:microsoft.com/office/officeart/2005/8/layout/cycle5"/>
    <dgm:cxn modelId="{0B107D8D-0821-4D66-B3D1-702EA2900EF7}" type="presParOf" srcId="{9A9917DA-1FE9-40B7-9FFE-99CB6AF4EA4E}" destId="{39DD5FF0-F9B0-41B6-B49A-3CB46C8E238A}" srcOrd="6" destOrd="0" presId="urn:microsoft.com/office/officeart/2005/8/layout/cycle5"/>
    <dgm:cxn modelId="{0B1B8EDF-C71A-4B21-A70F-59A8A582D400}" type="presParOf" srcId="{9A9917DA-1FE9-40B7-9FFE-99CB6AF4EA4E}" destId="{E270624E-84E1-4359-BD29-DC659849ADFD}" srcOrd="7" destOrd="0" presId="urn:microsoft.com/office/officeart/2005/8/layout/cycle5"/>
    <dgm:cxn modelId="{04D7EA91-7B13-4826-A0F6-5B78BB68C20C}" type="presParOf" srcId="{9A9917DA-1FE9-40B7-9FFE-99CB6AF4EA4E}" destId="{BC55AB41-C2DD-4811-B9AC-CB742ED3BDE9}" srcOrd="8" destOrd="0" presId="urn:microsoft.com/office/officeart/2005/8/layout/cycle5"/>
    <dgm:cxn modelId="{F05313ED-A058-49B7-BD78-078B8B828AD1}" type="presParOf" srcId="{9A9917DA-1FE9-40B7-9FFE-99CB6AF4EA4E}" destId="{5CBBE055-8F48-4FEF-846F-DE16D553AA72}" srcOrd="9" destOrd="0" presId="urn:microsoft.com/office/officeart/2005/8/layout/cycle5"/>
    <dgm:cxn modelId="{E3FDCEA2-EBA4-412F-9844-F839DC718875}" type="presParOf" srcId="{9A9917DA-1FE9-40B7-9FFE-99CB6AF4EA4E}" destId="{1E05A04C-6187-4A67-8E37-02D89680461D}" srcOrd="10" destOrd="0" presId="urn:microsoft.com/office/officeart/2005/8/layout/cycle5"/>
    <dgm:cxn modelId="{2A6FDE13-CC46-4991-926C-B9ACB3FF9369}" type="presParOf" srcId="{9A9917DA-1FE9-40B7-9FFE-99CB6AF4EA4E}" destId="{70004ED9-36F5-42D4-8AAE-71018D0E2FCE}" srcOrd="11" destOrd="0" presId="urn:microsoft.com/office/officeart/2005/8/layout/cycle5"/>
    <dgm:cxn modelId="{5ACB4801-D45B-459E-B7E8-5195CD07C7DD}" type="presParOf" srcId="{9A9917DA-1FE9-40B7-9FFE-99CB6AF4EA4E}" destId="{9BC52A18-48F2-4475-BA27-D556372FD1A7}" srcOrd="12" destOrd="0" presId="urn:microsoft.com/office/officeart/2005/8/layout/cycle5"/>
    <dgm:cxn modelId="{6A5D30CB-4638-40BB-9A00-DC2E6F7A04EB}" type="presParOf" srcId="{9A9917DA-1FE9-40B7-9FFE-99CB6AF4EA4E}" destId="{C136044A-A1F7-410F-B5C7-4589747562E2}" srcOrd="13" destOrd="0" presId="urn:microsoft.com/office/officeart/2005/8/layout/cycle5"/>
    <dgm:cxn modelId="{93F6BB97-B5C3-4841-AB5E-E9F8736341C9}" type="presParOf" srcId="{9A9917DA-1FE9-40B7-9FFE-99CB6AF4EA4E}" destId="{EB25ECE0-08F8-4489-8382-459705A28456}" srcOrd="14" destOrd="0" presId="urn:microsoft.com/office/officeart/2005/8/layout/cycle5"/>
    <dgm:cxn modelId="{1D37E6CA-2173-4E7A-A3C7-1303C8E23BAF}" type="presParOf" srcId="{9A9917DA-1FE9-40B7-9FFE-99CB6AF4EA4E}" destId="{7CCD81D8-1242-4C09-9566-263DBFD4BC31}" srcOrd="15" destOrd="0" presId="urn:microsoft.com/office/officeart/2005/8/layout/cycle5"/>
    <dgm:cxn modelId="{7992006A-297B-41A4-BB0F-48B799416F61}" type="presParOf" srcId="{9A9917DA-1FE9-40B7-9FFE-99CB6AF4EA4E}" destId="{BF193F12-D023-405A-A1AA-10F622BF2D85}" srcOrd="16" destOrd="0" presId="urn:microsoft.com/office/officeart/2005/8/layout/cycle5"/>
    <dgm:cxn modelId="{54AD7584-2945-4086-9EFF-FB2CCADA8DD8}" type="presParOf" srcId="{9A9917DA-1FE9-40B7-9FFE-99CB6AF4EA4E}" destId="{735F6741-0CC1-48A8-B465-01F8BF3E17BA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DB1A75-BBFA-4774-8B5F-FE0B55D39EF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2CE130-180F-410C-ADE9-1C9AE35725A1}">
      <dgm:prSet phldrT="[Текст]"/>
      <dgm:spPr/>
      <dgm:t>
        <a:bodyPr/>
        <a:lstStyle/>
        <a:p>
          <a:r>
            <a:rPr lang="ru-RU" dirty="0" smtClean="0"/>
            <a:t>Совместная театрализованная деятельность детей и взрослых</a:t>
          </a:r>
          <a:endParaRPr lang="ru-RU" dirty="0"/>
        </a:p>
      </dgm:t>
    </dgm:pt>
    <dgm:pt modelId="{488C18CB-F1E3-4B0E-93A7-7EE322BFD2DB}" type="parTrans" cxnId="{37649746-9CFF-4069-8D80-600B8731C896}">
      <dgm:prSet/>
      <dgm:spPr/>
      <dgm:t>
        <a:bodyPr/>
        <a:lstStyle/>
        <a:p>
          <a:endParaRPr lang="ru-RU"/>
        </a:p>
      </dgm:t>
    </dgm:pt>
    <dgm:pt modelId="{C327C46E-A752-45F1-9405-2AF2F2B4FDB3}" type="sibTrans" cxnId="{37649746-9CFF-4069-8D80-600B8731C896}">
      <dgm:prSet/>
      <dgm:spPr/>
      <dgm:t>
        <a:bodyPr/>
        <a:lstStyle/>
        <a:p>
          <a:endParaRPr lang="ru-RU"/>
        </a:p>
      </dgm:t>
    </dgm:pt>
    <dgm:pt modelId="{1A861F77-0423-4FE0-A1AF-10746056DA84}">
      <dgm:prSet phldrT="[Текст]"/>
      <dgm:spPr/>
      <dgm:t>
        <a:bodyPr/>
        <a:lstStyle/>
        <a:p>
          <a:r>
            <a:rPr lang="ru-RU" dirty="0" smtClean="0"/>
            <a:t>Театральное занятие</a:t>
          </a:r>
          <a:endParaRPr lang="ru-RU" dirty="0"/>
        </a:p>
      </dgm:t>
    </dgm:pt>
    <dgm:pt modelId="{9B1686B5-6871-446B-9A02-B277C67B8F0B}" type="parTrans" cxnId="{E223D4B9-C298-402E-80E1-E07EBABD1422}">
      <dgm:prSet/>
      <dgm:spPr/>
      <dgm:t>
        <a:bodyPr/>
        <a:lstStyle/>
        <a:p>
          <a:endParaRPr lang="ru-RU"/>
        </a:p>
      </dgm:t>
    </dgm:pt>
    <dgm:pt modelId="{7E5937F5-8F64-4069-A18E-80E6AF679D4D}" type="sibTrans" cxnId="{E223D4B9-C298-402E-80E1-E07EBABD1422}">
      <dgm:prSet/>
      <dgm:spPr/>
      <dgm:t>
        <a:bodyPr/>
        <a:lstStyle/>
        <a:p>
          <a:endParaRPr lang="ru-RU"/>
        </a:p>
      </dgm:t>
    </dgm:pt>
    <dgm:pt modelId="{45764B6C-D834-482C-9D9D-8E53C7C2159A}">
      <dgm:prSet phldrT="[Текст]"/>
      <dgm:spPr/>
      <dgm:t>
        <a:bodyPr/>
        <a:lstStyle/>
        <a:p>
          <a:r>
            <a:rPr lang="ru-RU" dirty="0" smtClean="0"/>
            <a:t>Театрализованная игра на праздниках и развлечениях</a:t>
          </a:r>
          <a:endParaRPr lang="ru-RU" dirty="0"/>
        </a:p>
      </dgm:t>
    </dgm:pt>
    <dgm:pt modelId="{FAF07E38-C016-4462-860C-398123D93A5E}" type="parTrans" cxnId="{FAD8D53B-782D-42BE-B4C0-C9978CB1CE9D}">
      <dgm:prSet/>
      <dgm:spPr/>
      <dgm:t>
        <a:bodyPr/>
        <a:lstStyle/>
        <a:p>
          <a:endParaRPr lang="ru-RU"/>
        </a:p>
      </dgm:t>
    </dgm:pt>
    <dgm:pt modelId="{CBCA382B-47B4-4694-B31F-A5AA6BD7EE28}" type="sibTrans" cxnId="{FAD8D53B-782D-42BE-B4C0-C9978CB1CE9D}">
      <dgm:prSet/>
      <dgm:spPr/>
      <dgm:t>
        <a:bodyPr/>
        <a:lstStyle/>
        <a:p>
          <a:endParaRPr lang="ru-RU"/>
        </a:p>
      </dgm:t>
    </dgm:pt>
    <dgm:pt modelId="{8BFC6756-0053-4969-A30A-54DE025ACD65}">
      <dgm:prSet phldrT="[Текст]"/>
      <dgm:spPr/>
      <dgm:t>
        <a:bodyPr/>
        <a:lstStyle/>
        <a:p>
          <a:r>
            <a:rPr lang="ru-RU" dirty="0" smtClean="0"/>
            <a:t>Самостоятельная театрально-художественная деятельность</a:t>
          </a:r>
          <a:endParaRPr lang="ru-RU" dirty="0"/>
        </a:p>
      </dgm:t>
    </dgm:pt>
    <dgm:pt modelId="{0CE561A6-3278-4F33-A989-91300E526C5B}" type="parTrans" cxnId="{EB5EA418-D9CD-461A-8CF0-892D36FFFDEB}">
      <dgm:prSet/>
      <dgm:spPr/>
      <dgm:t>
        <a:bodyPr/>
        <a:lstStyle/>
        <a:p>
          <a:endParaRPr lang="ru-RU"/>
        </a:p>
      </dgm:t>
    </dgm:pt>
    <dgm:pt modelId="{989E682A-3396-480D-80C5-5C99C70EDBCA}" type="sibTrans" cxnId="{EB5EA418-D9CD-461A-8CF0-892D36FFFDEB}">
      <dgm:prSet/>
      <dgm:spPr/>
      <dgm:t>
        <a:bodyPr/>
        <a:lstStyle/>
        <a:p>
          <a:endParaRPr lang="ru-RU"/>
        </a:p>
      </dgm:t>
    </dgm:pt>
    <dgm:pt modelId="{3E7DDF63-0FFB-4828-9E14-3C3B9453C273}">
      <dgm:prSet phldrT="[Текст]"/>
      <dgm:spPr/>
      <dgm:t>
        <a:bodyPr/>
        <a:lstStyle/>
        <a:p>
          <a:r>
            <a:rPr lang="ru-RU" dirty="0" smtClean="0"/>
            <a:t>Театрализованные игры в повседневной жизни</a:t>
          </a:r>
          <a:endParaRPr lang="ru-RU" dirty="0"/>
        </a:p>
      </dgm:t>
    </dgm:pt>
    <dgm:pt modelId="{4482D959-DD0F-4102-8785-AA4FBCE62CC5}" type="parTrans" cxnId="{5104A110-CF8C-42DD-9C2C-50AB5F9A7119}">
      <dgm:prSet/>
      <dgm:spPr/>
      <dgm:t>
        <a:bodyPr/>
        <a:lstStyle/>
        <a:p>
          <a:endParaRPr lang="ru-RU"/>
        </a:p>
      </dgm:t>
    </dgm:pt>
    <dgm:pt modelId="{18B6461B-C085-468C-BF15-C25FD0644ADD}" type="sibTrans" cxnId="{5104A110-CF8C-42DD-9C2C-50AB5F9A7119}">
      <dgm:prSet/>
      <dgm:spPr/>
      <dgm:t>
        <a:bodyPr/>
        <a:lstStyle/>
        <a:p>
          <a:endParaRPr lang="ru-RU"/>
        </a:p>
      </dgm:t>
    </dgm:pt>
    <dgm:pt modelId="{F5C4FCBB-353F-400E-870D-D51A8333E74D}">
      <dgm:prSet phldrT="[Текст]"/>
      <dgm:spPr/>
      <dgm:t>
        <a:bodyPr/>
        <a:lstStyle/>
        <a:p>
          <a:r>
            <a:rPr lang="ru-RU" dirty="0" smtClean="0"/>
            <a:t>Мини-игры на непрерывной образовательной деятельности</a:t>
          </a:r>
          <a:endParaRPr lang="ru-RU" dirty="0"/>
        </a:p>
      </dgm:t>
    </dgm:pt>
    <dgm:pt modelId="{935B3F4A-5161-4BE2-BAB1-6516433FBD00}" type="parTrans" cxnId="{2CCC8AB7-1DC7-4564-B36D-AC701E10978D}">
      <dgm:prSet/>
      <dgm:spPr/>
      <dgm:t>
        <a:bodyPr/>
        <a:lstStyle/>
        <a:p>
          <a:endParaRPr lang="ru-RU"/>
        </a:p>
      </dgm:t>
    </dgm:pt>
    <dgm:pt modelId="{622954DE-4C12-4E96-AEF8-A53B6D6070A4}" type="sibTrans" cxnId="{2CCC8AB7-1DC7-4564-B36D-AC701E10978D}">
      <dgm:prSet/>
      <dgm:spPr/>
      <dgm:t>
        <a:bodyPr/>
        <a:lstStyle/>
        <a:p>
          <a:endParaRPr lang="ru-RU"/>
        </a:p>
      </dgm:t>
    </dgm:pt>
    <dgm:pt modelId="{53114E55-F371-4542-BA2C-07E021DA9EB5}">
      <dgm:prSet phldrT="[Текст]"/>
      <dgm:spPr/>
      <dgm:t>
        <a:bodyPr/>
        <a:lstStyle/>
        <a:p>
          <a:r>
            <a:rPr lang="ru-RU" dirty="0" smtClean="0"/>
            <a:t>Театрализованные спектакли</a:t>
          </a:r>
          <a:endParaRPr lang="ru-RU" dirty="0"/>
        </a:p>
      </dgm:t>
    </dgm:pt>
    <dgm:pt modelId="{CD99DDE1-6974-477D-9D0B-0BA8DEFB152B}" type="parTrans" cxnId="{9408DC0E-E00F-438A-ABD9-8D010CF0F9F6}">
      <dgm:prSet/>
      <dgm:spPr/>
      <dgm:t>
        <a:bodyPr/>
        <a:lstStyle/>
        <a:p>
          <a:endParaRPr lang="ru-RU"/>
        </a:p>
      </dgm:t>
    </dgm:pt>
    <dgm:pt modelId="{A939033D-1347-44E2-BB45-98F2631F789C}" type="sibTrans" cxnId="{9408DC0E-E00F-438A-ABD9-8D010CF0F9F6}">
      <dgm:prSet/>
      <dgm:spPr/>
      <dgm:t>
        <a:bodyPr/>
        <a:lstStyle/>
        <a:p>
          <a:endParaRPr lang="ru-RU"/>
        </a:p>
      </dgm:t>
    </dgm:pt>
    <dgm:pt modelId="{64A1856C-3069-4201-9546-85A85E04B83F}">
      <dgm:prSet phldrT="[Текст]"/>
      <dgm:spPr/>
      <dgm:t>
        <a:bodyPr/>
        <a:lstStyle/>
        <a:p>
          <a:r>
            <a:rPr lang="ru-RU" dirty="0" smtClean="0"/>
            <a:t>Мини-сценки с куклами</a:t>
          </a:r>
          <a:endParaRPr lang="ru-RU" dirty="0"/>
        </a:p>
      </dgm:t>
    </dgm:pt>
    <dgm:pt modelId="{C6F304C0-EBA5-4983-B377-711D2CAF055B}" type="parTrans" cxnId="{1060ECB3-D6B8-4D77-80F2-EC569EC7B7CE}">
      <dgm:prSet/>
      <dgm:spPr/>
      <dgm:t>
        <a:bodyPr/>
        <a:lstStyle/>
        <a:p>
          <a:endParaRPr lang="ru-RU"/>
        </a:p>
      </dgm:t>
    </dgm:pt>
    <dgm:pt modelId="{77798796-4B45-404A-BF47-21CA9038A763}" type="sibTrans" cxnId="{1060ECB3-D6B8-4D77-80F2-EC569EC7B7CE}">
      <dgm:prSet/>
      <dgm:spPr/>
      <dgm:t>
        <a:bodyPr/>
        <a:lstStyle/>
        <a:p>
          <a:endParaRPr lang="ru-RU"/>
        </a:p>
      </dgm:t>
    </dgm:pt>
    <dgm:pt modelId="{231B36F9-CD89-4422-8588-56DC3C8FFD05}" type="pres">
      <dgm:prSet presAssocID="{D2DB1A75-BBFA-4774-8B5F-FE0B55D39E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097BDA-8C2C-4F9C-9218-F70054BC3E19}" type="pres">
      <dgm:prSet presAssocID="{F5C4FCBB-353F-400E-870D-D51A8333E74D}" presName="boxAndChildren" presStyleCnt="0"/>
      <dgm:spPr/>
    </dgm:pt>
    <dgm:pt modelId="{6C3F6907-4B5F-426E-80BE-E0B19D4D0191}" type="pres">
      <dgm:prSet presAssocID="{F5C4FCBB-353F-400E-870D-D51A8333E74D}" presName="parentTextBox" presStyleLbl="node1" presStyleIdx="0" presStyleCnt="3"/>
      <dgm:spPr/>
      <dgm:t>
        <a:bodyPr/>
        <a:lstStyle/>
        <a:p>
          <a:endParaRPr lang="ru-RU"/>
        </a:p>
      </dgm:t>
    </dgm:pt>
    <dgm:pt modelId="{F9287421-3011-4F5E-AABB-9B79B4AD48DB}" type="pres">
      <dgm:prSet presAssocID="{F5C4FCBB-353F-400E-870D-D51A8333E74D}" presName="entireBox" presStyleLbl="node1" presStyleIdx="0" presStyleCnt="3"/>
      <dgm:spPr/>
      <dgm:t>
        <a:bodyPr/>
        <a:lstStyle/>
        <a:p>
          <a:endParaRPr lang="ru-RU"/>
        </a:p>
      </dgm:t>
    </dgm:pt>
    <dgm:pt modelId="{AC6F7600-CE1D-4B07-BF12-1F0483B467C2}" type="pres">
      <dgm:prSet presAssocID="{F5C4FCBB-353F-400E-870D-D51A8333E74D}" presName="descendantBox" presStyleCnt="0"/>
      <dgm:spPr/>
    </dgm:pt>
    <dgm:pt modelId="{6E496E4E-556F-4F7F-80B6-8371C31395F9}" type="pres">
      <dgm:prSet presAssocID="{53114E55-F371-4542-BA2C-07E021DA9EB5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33844-B23D-4D33-8685-F4B1009E38B3}" type="pres">
      <dgm:prSet presAssocID="{64A1856C-3069-4201-9546-85A85E04B83F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BAF92-A488-465F-96A0-D8B5BF5177AB}" type="pres">
      <dgm:prSet presAssocID="{989E682A-3396-480D-80C5-5C99C70EDBCA}" presName="sp" presStyleCnt="0"/>
      <dgm:spPr/>
    </dgm:pt>
    <dgm:pt modelId="{38B19EBB-2273-4D1B-AC37-F39604823A95}" type="pres">
      <dgm:prSet presAssocID="{8BFC6756-0053-4969-A30A-54DE025ACD65}" presName="arrowAndChildren" presStyleCnt="0"/>
      <dgm:spPr/>
    </dgm:pt>
    <dgm:pt modelId="{5BBD1450-701B-4519-9A6D-FA5E9396B85C}" type="pres">
      <dgm:prSet presAssocID="{8BFC6756-0053-4969-A30A-54DE025ACD6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8D6DF6DC-975D-4F6F-BACE-9470752AB059}" type="pres">
      <dgm:prSet presAssocID="{8BFC6756-0053-4969-A30A-54DE025ACD65}" presName="arrow" presStyleLbl="node1" presStyleIdx="1" presStyleCnt="3"/>
      <dgm:spPr/>
      <dgm:t>
        <a:bodyPr/>
        <a:lstStyle/>
        <a:p>
          <a:endParaRPr lang="ru-RU"/>
        </a:p>
      </dgm:t>
    </dgm:pt>
    <dgm:pt modelId="{36945624-4AD3-404D-81D0-00CC5C01D8AA}" type="pres">
      <dgm:prSet presAssocID="{8BFC6756-0053-4969-A30A-54DE025ACD65}" presName="descendantArrow" presStyleCnt="0"/>
      <dgm:spPr/>
    </dgm:pt>
    <dgm:pt modelId="{86560D84-E88E-4E48-8A5D-382EB058751B}" type="pres">
      <dgm:prSet presAssocID="{3E7DDF63-0FFB-4828-9E14-3C3B9453C273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9CC9B-DA8A-4125-8722-F865B9EFAF2F}" type="pres">
      <dgm:prSet presAssocID="{C327C46E-A752-45F1-9405-2AF2F2B4FDB3}" presName="sp" presStyleCnt="0"/>
      <dgm:spPr/>
    </dgm:pt>
    <dgm:pt modelId="{53D21259-EFBE-4BB9-8C39-93C1415EB9E0}" type="pres">
      <dgm:prSet presAssocID="{0B2CE130-180F-410C-ADE9-1C9AE35725A1}" presName="arrowAndChildren" presStyleCnt="0"/>
      <dgm:spPr/>
    </dgm:pt>
    <dgm:pt modelId="{83F778C0-90CA-4E3B-A181-437D3388E068}" type="pres">
      <dgm:prSet presAssocID="{0B2CE130-180F-410C-ADE9-1C9AE35725A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D6FC7F8-7149-41DA-93E3-9CC03FC0170B}" type="pres">
      <dgm:prSet presAssocID="{0B2CE130-180F-410C-ADE9-1C9AE35725A1}" presName="arrow" presStyleLbl="node1" presStyleIdx="2" presStyleCnt="3"/>
      <dgm:spPr/>
      <dgm:t>
        <a:bodyPr/>
        <a:lstStyle/>
        <a:p>
          <a:endParaRPr lang="ru-RU"/>
        </a:p>
      </dgm:t>
    </dgm:pt>
    <dgm:pt modelId="{1BBF839C-DB51-4B9D-908B-6D9E8E7E069F}" type="pres">
      <dgm:prSet presAssocID="{0B2CE130-180F-410C-ADE9-1C9AE35725A1}" presName="descendantArrow" presStyleCnt="0"/>
      <dgm:spPr/>
    </dgm:pt>
    <dgm:pt modelId="{0B559A58-63B6-419E-AB36-EE6F9B36ED26}" type="pres">
      <dgm:prSet presAssocID="{1A861F77-0423-4FE0-A1AF-10746056DA84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1CFA4-F319-414E-BDEC-FFBA0774FCD6}" type="pres">
      <dgm:prSet presAssocID="{45764B6C-D834-482C-9D9D-8E53C7C2159A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3037F-4AAA-46F4-B524-98160854A4A7}" type="presOf" srcId="{53114E55-F371-4542-BA2C-07E021DA9EB5}" destId="{6E496E4E-556F-4F7F-80B6-8371C31395F9}" srcOrd="0" destOrd="0" presId="urn:microsoft.com/office/officeart/2005/8/layout/process4"/>
    <dgm:cxn modelId="{5104A110-CF8C-42DD-9C2C-50AB5F9A7119}" srcId="{8BFC6756-0053-4969-A30A-54DE025ACD65}" destId="{3E7DDF63-0FFB-4828-9E14-3C3B9453C273}" srcOrd="0" destOrd="0" parTransId="{4482D959-DD0F-4102-8785-AA4FBCE62CC5}" sibTransId="{18B6461B-C085-468C-BF15-C25FD0644ADD}"/>
    <dgm:cxn modelId="{2CCC8AB7-1DC7-4564-B36D-AC701E10978D}" srcId="{D2DB1A75-BBFA-4774-8B5F-FE0B55D39EFE}" destId="{F5C4FCBB-353F-400E-870D-D51A8333E74D}" srcOrd="2" destOrd="0" parTransId="{935B3F4A-5161-4BE2-BAB1-6516433FBD00}" sibTransId="{622954DE-4C12-4E96-AEF8-A53B6D6070A4}"/>
    <dgm:cxn modelId="{A77A3271-30F2-4F9F-850F-52B5DE26FBEB}" type="presOf" srcId="{8BFC6756-0053-4969-A30A-54DE025ACD65}" destId="{5BBD1450-701B-4519-9A6D-FA5E9396B85C}" srcOrd="0" destOrd="0" presId="urn:microsoft.com/office/officeart/2005/8/layout/process4"/>
    <dgm:cxn modelId="{4C21940D-F32A-4DFF-9BDA-DE372F5DA274}" type="presOf" srcId="{64A1856C-3069-4201-9546-85A85E04B83F}" destId="{64B33844-B23D-4D33-8685-F4B1009E38B3}" srcOrd="0" destOrd="0" presId="urn:microsoft.com/office/officeart/2005/8/layout/process4"/>
    <dgm:cxn modelId="{BB763D9C-8180-4371-BD37-9D9EE8141F05}" type="presOf" srcId="{0B2CE130-180F-410C-ADE9-1C9AE35725A1}" destId="{ED6FC7F8-7149-41DA-93E3-9CC03FC0170B}" srcOrd="1" destOrd="0" presId="urn:microsoft.com/office/officeart/2005/8/layout/process4"/>
    <dgm:cxn modelId="{78CC4352-A14B-426E-9C83-B820B5EE0CF3}" type="presOf" srcId="{3E7DDF63-0FFB-4828-9E14-3C3B9453C273}" destId="{86560D84-E88E-4E48-8A5D-382EB058751B}" srcOrd="0" destOrd="0" presId="urn:microsoft.com/office/officeart/2005/8/layout/process4"/>
    <dgm:cxn modelId="{E223D4B9-C298-402E-80E1-E07EBABD1422}" srcId="{0B2CE130-180F-410C-ADE9-1C9AE35725A1}" destId="{1A861F77-0423-4FE0-A1AF-10746056DA84}" srcOrd="0" destOrd="0" parTransId="{9B1686B5-6871-446B-9A02-B277C67B8F0B}" sibTransId="{7E5937F5-8F64-4069-A18E-80E6AF679D4D}"/>
    <dgm:cxn modelId="{1060ECB3-D6B8-4D77-80F2-EC569EC7B7CE}" srcId="{F5C4FCBB-353F-400E-870D-D51A8333E74D}" destId="{64A1856C-3069-4201-9546-85A85E04B83F}" srcOrd="1" destOrd="0" parTransId="{C6F304C0-EBA5-4983-B377-711D2CAF055B}" sibTransId="{77798796-4B45-404A-BF47-21CA9038A763}"/>
    <dgm:cxn modelId="{8BCB7F9B-69D7-46DB-8087-17C4F1052C23}" type="presOf" srcId="{D2DB1A75-BBFA-4774-8B5F-FE0B55D39EFE}" destId="{231B36F9-CD89-4422-8588-56DC3C8FFD05}" srcOrd="0" destOrd="0" presId="urn:microsoft.com/office/officeart/2005/8/layout/process4"/>
    <dgm:cxn modelId="{9C1DA594-2271-4D58-8653-72E9F600BDBF}" type="presOf" srcId="{8BFC6756-0053-4969-A30A-54DE025ACD65}" destId="{8D6DF6DC-975D-4F6F-BACE-9470752AB059}" srcOrd="1" destOrd="0" presId="urn:microsoft.com/office/officeart/2005/8/layout/process4"/>
    <dgm:cxn modelId="{2EDB8DDE-5DD4-403E-A885-5C4CD52CA3CB}" type="presOf" srcId="{F5C4FCBB-353F-400E-870D-D51A8333E74D}" destId="{F9287421-3011-4F5E-AABB-9B79B4AD48DB}" srcOrd="1" destOrd="0" presId="urn:microsoft.com/office/officeart/2005/8/layout/process4"/>
    <dgm:cxn modelId="{9B78D996-1F6B-46CD-B5F7-2B839471D091}" type="presOf" srcId="{0B2CE130-180F-410C-ADE9-1C9AE35725A1}" destId="{83F778C0-90CA-4E3B-A181-437D3388E068}" srcOrd="0" destOrd="0" presId="urn:microsoft.com/office/officeart/2005/8/layout/process4"/>
    <dgm:cxn modelId="{EB5EA418-D9CD-461A-8CF0-892D36FFFDEB}" srcId="{D2DB1A75-BBFA-4774-8B5F-FE0B55D39EFE}" destId="{8BFC6756-0053-4969-A30A-54DE025ACD65}" srcOrd="1" destOrd="0" parTransId="{0CE561A6-3278-4F33-A989-91300E526C5B}" sibTransId="{989E682A-3396-480D-80C5-5C99C70EDBCA}"/>
    <dgm:cxn modelId="{03B2E1AC-9FAC-4F10-91C4-38A73298B8E5}" type="presOf" srcId="{45764B6C-D834-482C-9D9D-8E53C7C2159A}" destId="{D531CFA4-F319-414E-BDEC-FFBA0774FCD6}" srcOrd="0" destOrd="0" presId="urn:microsoft.com/office/officeart/2005/8/layout/process4"/>
    <dgm:cxn modelId="{9408DC0E-E00F-438A-ABD9-8D010CF0F9F6}" srcId="{F5C4FCBB-353F-400E-870D-D51A8333E74D}" destId="{53114E55-F371-4542-BA2C-07E021DA9EB5}" srcOrd="0" destOrd="0" parTransId="{CD99DDE1-6974-477D-9D0B-0BA8DEFB152B}" sibTransId="{A939033D-1347-44E2-BB45-98F2631F789C}"/>
    <dgm:cxn modelId="{83B19688-CCCC-4957-A705-43760A8FF0FD}" type="presOf" srcId="{F5C4FCBB-353F-400E-870D-D51A8333E74D}" destId="{6C3F6907-4B5F-426E-80BE-E0B19D4D0191}" srcOrd="0" destOrd="0" presId="urn:microsoft.com/office/officeart/2005/8/layout/process4"/>
    <dgm:cxn modelId="{FAD8D53B-782D-42BE-B4C0-C9978CB1CE9D}" srcId="{0B2CE130-180F-410C-ADE9-1C9AE35725A1}" destId="{45764B6C-D834-482C-9D9D-8E53C7C2159A}" srcOrd="1" destOrd="0" parTransId="{FAF07E38-C016-4462-860C-398123D93A5E}" sibTransId="{CBCA382B-47B4-4694-B31F-A5AA6BD7EE28}"/>
    <dgm:cxn modelId="{C7B2CEC2-D07D-41CD-BB22-8D3E43838886}" type="presOf" srcId="{1A861F77-0423-4FE0-A1AF-10746056DA84}" destId="{0B559A58-63B6-419E-AB36-EE6F9B36ED26}" srcOrd="0" destOrd="0" presId="urn:microsoft.com/office/officeart/2005/8/layout/process4"/>
    <dgm:cxn modelId="{37649746-9CFF-4069-8D80-600B8731C896}" srcId="{D2DB1A75-BBFA-4774-8B5F-FE0B55D39EFE}" destId="{0B2CE130-180F-410C-ADE9-1C9AE35725A1}" srcOrd="0" destOrd="0" parTransId="{488C18CB-F1E3-4B0E-93A7-7EE322BFD2DB}" sibTransId="{C327C46E-A752-45F1-9405-2AF2F2B4FDB3}"/>
    <dgm:cxn modelId="{F76FF09C-7807-4501-83DF-E065C32BA681}" type="presParOf" srcId="{231B36F9-CD89-4422-8588-56DC3C8FFD05}" destId="{7F097BDA-8C2C-4F9C-9218-F70054BC3E19}" srcOrd="0" destOrd="0" presId="urn:microsoft.com/office/officeart/2005/8/layout/process4"/>
    <dgm:cxn modelId="{0B28CF4F-1A87-42A8-8AD1-AAD38B42DBC9}" type="presParOf" srcId="{7F097BDA-8C2C-4F9C-9218-F70054BC3E19}" destId="{6C3F6907-4B5F-426E-80BE-E0B19D4D0191}" srcOrd="0" destOrd="0" presId="urn:microsoft.com/office/officeart/2005/8/layout/process4"/>
    <dgm:cxn modelId="{8EF8E5AE-1820-4C49-9F2F-5306E6745F6A}" type="presParOf" srcId="{7F097BDA-8C2C-4F9C-9218-F70054BC3E19}" destId="{F9287421-3011-4F5E-AABB-9B79B4AD48DB}" srcOrd="1" destOrd="0" presId="urn:microsoft.com/office/officeart/2005/8/layout/process4"/>
    <dgm:cxn modelId="{CE6EA3E1-ED1D-4C3B-81C5-F5CD9DBA8D3B}" type="presParOf" srcId="{7F097BDA-8C2C-4F9C-9218-F70054BC3E19}" destId="{AC6F7600-CE1D-4B07-BF12-1F0483B467C2}" srcOrd="2" destOrd="0" presId="urn:microsoft.com/office/officeart/2005/8/layout/process4"/>
    <dgm:cxn modelId="{CBC57DC6-70DB-4475-96C0-C590A73B4F6B}" type="presParOf" srcId="{AC6F7600-CE1D-4B07-BF12-1F0483B467C2}" destId="{6E496E4E-556F-4F7F-80B6-8371C31395F9}" srcOrd="0" destOrd="0" presId="urn:microsoft.com/office/officeart/2005/8/layout/process4"/>
    <dgm:cxn modelId="{408A5DB8-B378-46C3-AC1E-B7601CE3F51A}" type="presParOf" srcId="{AC6F7600-CE1D-4B07-BF12-1F0483B467C2}" destId="{64B33844-B23D-4D33-8685-F4B1009E38B3}" srcOrd="1" destOrd="0" presId="urn:microsoft.com/office/officeart/2005/8/layout/process4"/>
    <dgm:cxn modelId="{5AE12226-8DF6-455E-B995-8F14A6E2501E}" type="presParOf" srcId="{231B36F9-CD89-4422-8588-56DC3C8FFD05}" destId="{C2ABAF92-A488-465F-96A0-D8B5BF5177AB}" srcOrd="1" destOrd="0" presId="urn:microsoft.com/office/officeart/2005/8/layout/process4"/>
    <dgm:cxn modelId="{30E03520-998F-4098-8212-397C0D607D6C}" type="presParOf" srcId="{231B36F9-CD89-4422-8588-56DC3C8FFD05}" destId="{38B19EBB-2273-4D1B-AC37-F39604823A95}" srcOrd="2" destOrd="0" presId="urn:microsoft.com/office/officeart/2005/8/layout/process4"/>
    <dgm:cxn modelId="{A9697CEA-56BF-47F8-88E2-25B56205992C}" type="presParOf" srcId="{38B19EBB-2273-4D1B-AC37-F39604823A95}" destId="{5BBD1450-701B-4519-9A6D-FA5E9396B85C}" srcOrd="0" destOrd="0" presId="urn:microsoft.com/office/officeart/2005/8/layout/process4"/>
    <dgm:cxn modelId="{089EF7A6-5C28-4E8B-8DF3-A2FD8F7E8579}" type="presParOf" srcId="{38B19EBB-2273-4D1B-AC37-F39604823A95}" destId="{8D6DF6DC-975D-4F6F-BACE-9470752AB059}" srcOrd="1" destOrd="0" presId="urn:microsoft.com/office/officeart/2005/8/layout/process4"/>
    <dgm:cxn modelId="{80B026DD-C37C-42DF-98C5-96C41303A997}" type="presParOf" srcId="{38B19EBB-2273-4D1B-AC37-F39604823A95}" destId="{36945624-4AD3-404D-81D0-00CC5C01D8AA}" srcOrd="2" destOrd="0" presId="urn:microsoft.com/office/officeart/2005/8/layout/process4"/>
    <dgm:cxn modelId="{5068AAA4-9402-49C7-AE1E-73E54D498188}" type="presParOf" srcId="{36945624-4AD3-404D-81D0-00CC5C01D8AA}" destId="{86560D84-E88E-4E48-8A5D-382EB058751B}" srcOrd="0" destOrd="0" presId="urn:microsoft.com/office/officeart/2005/8/layout/process4"/>
    <dgm:cxn modelId="{5404B009-2797-47B8-95B6-88A2EC7B7437}" type="presParOf" srcId="{231B36F9-CD89-4422-8588-56DC3C8FFD05}" destId="{C5F9CC9B-DA8A-4125-8722-F865B9EFAF2F}" srcOrd="3" destOrd="0" presId="urn:microsoft.com/office/officeart/2005/8/layout/process4"/>
    <dgm:cxn modelId="{93319C8E-4976-4661-9552-456CE12EC621}" type="presParOf" srcId="{231B36F9-CD89-4422-8588-56DC3C8FFD05}" destId="{53D21259-EFBE-4BB9-8C39-93C1415EB9E0}" srcOrd="4" destOrd="0" presId="urn:microsoft.com/office/officeart/2005/8/layout/process4"/>
    <dgm:cxn modelId="{02233D82-5B0F-45AD-8DA9-4EEE0A5F426E}" type="presParOf" srcId="{53D21259-EFBE-4BB9-8C39-93C1415EB9E0}" destId="{83F778C0-90CA-4E3B-A181-437D3388E068}" srcOrd="0" destOrd="0" presId="urn:microsoft.com/office/officeart/2005/8/layout/process4"/>
    <dgm:cxn modelId="{30938AD9-080B-46D6-A249-4B9B6B807854}" type="presParOf" srcId="{53D21259-EFBE-4BB9-8C39-93C1415EB9E0}" destId="{ED6FC7F8-7149-41DA-93E3-9CC03FC0170B}" srcOrd="1" destOrd="0" presId="urn:microsoft.com/office/officeart/2005/8/layout/process4"/>
    <dgm:cxn modelId="{61719A32-FBD1-4215-B40D-2EC94D794ED6}" type="presParOf" srcId="{53D21259-EFBE-4BB9-8C39-93C1415EB9E0}" destId="{1BBF839C-DB51-4B9D-908B-6D9E8E7E069F}" srcOrd="2" destOrd="0" presId="urn:microsoft.com/office/officeart/2005/8/layout/process4"/>
    <dgm:cxn modelId="{B31E8191-399F-40F9-9120-C456A8DFE190}" type="presParOf" srcId="{1BBF839C-DB51-4B9D-908B-6D9E8E7E069F}" destId="{0B559A58-63B6-419E-AB36-EE6F9B36ED26}" srcOrd="0" destOrd="0" presId="urn:microsoft.com/office/officeart/2005/8/layout/process4"/>
    <dgm:cxn modelId="{70D6A00A-3EC9-4E2D-BC9D-5E779B4F1A90}" type="presParOf" srcId="{1BBF839C-DB51-4B9D-908B-6D9E8E7E069F}" destId="{D531CFA4-F319-414E-BDEC-FFBA0774FCD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768E56-2C2A-40C9-8BB0-13C291FA5D3B}">
      <dsp:nvSpPr>
        <dsp:cNvPr id="0" name=""/>
        <dsp:cNvSpPr/>
      </dsp:nvSpPr>
      <dsp:spPr>
        <a:xfrm>
          <a:off x="3511671" y="-95454"/>
          <a:ext cx="1639688" cy="1016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Театральная игра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511671" y="-95454"/>
        <a:ext cx="1639688" cy="1016336"/>
      </dsp:txXfrm>
    </dsp:sp>
    <dsp:sp modelId="{E05A673F-FA45-47DF-8853-1D9370DE23F7}">
      <dsp:nvSpPr>
        <dsp:cNvPr id="0" name=""/>
        <dsp:cNvSpPr/>
      </dsp:nvSpPr>
      <dsp:spPr>
        <a:xfrm>
          <a:off x="2269547" y="412714"/>
          <a:ext cx="4123935" cy="4123935"/>
        </a:xfrm>
        <a:custGeom>
          <a:avLst/>
          <a:gdLst/>
          <a:ahLst/>
          <a:cxnLst/>
          <a:rect l="0" t="0" r="0" b="0"/>
          <a:pathLst>
            <a:path>
              <a:moveTo>
                <a:pt x="3001667" y="226572"/>
              </a:moveTo>
              <a:arcTo wR="2061967" hR="2061967" stAng="17826713" swAng="66784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41631-B70F-4403-9240-B38C875AAC2B}">
      <dsp:nvSpPr>
        <dsp:cNvPr id="0" name=""/>
        <dsp:cNvSpPr/>
      </dsp:nvSpPr>
      <dsp:spPr>
        <a:xfrm>
          <a:off x="5275558" y="940561"/>
          <a:ext cx="1683347" cy="10062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Ритмопластика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275558" y="940561"/>
        <a:ext cx="1683347" cy="1006272"/>
      </dsp:txXfrm>
    </dsp:sp>
    <dsp:sp modelId="{911E7AE7-9687-4E45-8A02-8BB8A78BED3D}">
      <dsp:nvSpPr>
        <dsp:cNvPr id="0" name=""/>
        <dsp:cNvSpPr/>
      </dsp:nvSpPr>
      <dsp:spPr>
        <a:xfrm>
          <a:off x="2269547" y="412714"/>
          <a:ext cx="4123935" cy="4123935"/>
        </a:xfrm>
        <a:custGeom>
          <a:avLst/>
          <a:gdLst/>
          <a:ahLst/>
          <a:cxnLst/>
          <a:rect l="0" t="0" r="0" b="0"/>
          <a:pathLst>
            <a:path>
              <a:moveTo>
                <a:pt x="4100739" y="1753548"/>
              </a:moveTo>
              <a:arcTo wR="2061967" hR="2061967" stAng="21083861" swAng="114523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D5FF0-F9B0-41B6-B49A-3CB46C8E238A}">
      <dsp:nvSpPr>
        <dsp:cNvPr id="0" name=""/>
        <dsp:cNvSpPr/>
      </dsp:nvSpPr>
      <dsp:spPr>
        <a:xfrm>
          <a:off x="5443478" y="3067725"/>
          <a:ext cx="1347508" cy="875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Использование различных видов театра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443478" y="3067725"/>
        <a:ext cx="1347508" cy="875880"/>
      </dsp:txXfrm>
    </dsp:sp>
    <dsp:sp modelId="{BC55AB41-C2DD-4811-B9AC-CB742ED3BDE9}">
      <dsp:nvSpPr>
        <dsp:cNvPr id="0" name=""/>
        <dsp:cNvSpPr/>
      </dsp:nvSpPr>
      <dsp:spPr>
        <a:xfrm>
          <a:off x="2269547" y="412714"/>
          <a:ext cx="4123935" cy="4123935"/>
        </a:xfrm>
        <a:custGeom>
          <a:avLst/>
          <a:gdLst/>
          <a:ahLst/>
          <a:cxnLst/>
          <a:rect l="0" t="0" r="0" b="0"/>
          <a:pathLst>
            <a:path>
              <a:moveTo>
                <a:pt x="3392867" y="3636902"/>
              </a:moveTo>
              <a:arcTo wR="2061967" hR="2061967" stAng="2988030" swAng="79483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BE055-8F48-4FEF-846F-DE16D553AA72}">
      <dsp:nvSpPr>
        <dsp:cNvPr id="0" name=""/>
        <dsp:cNvSpPr/>
      </dsp:nvSpPr>
      <dsp:spPr>
        <a:xfrm>
          <a:off x="3539726" y="3974045"/>
          <a:ext cx="1583578" cy="1125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chemeClr val="tx1"/>
              </a:solidFill>
            </a:rPr>
            <a:t>Инсценирование</a:t>
          </a:r>
          <a:r>
            <a:rPr lang="ru-RU" sz="1200" kern="1200" dirty="0" smtClean="0">
              <a:solidFill>
                <a:schemeClr val="tx1"/>
              </a:solidFill>
            </a:rPr>
            <a:t> произведений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539726" y="3974045"/>
        <a:ext cx="1583578" cy="1125208"/>
      </dsp:txXfrm>
    </dsp:sp>
    <dsp:sp modelId="{70004ED9-36F5-42D4-8AAE-71018D0E2FCE}">
      <dsp:nvSpPr>
        <dsp:cNvPr id="0" name=""/>
        <dsp:cNvSpPr/>
      </dsp:nvSpPr>
      <dsp:spPr>
        <a:xfrm>
          <a:off x="2188182" y="380880"/>
          <a:ext cx="4123935" cy="4123935"/>
        </a:xfrm>
        <a:custGeom>
          <a:avLst/>
          <a:gdLst/>
          <a:ahLst/>
          <a:cxnLst/>
          <a:rect l="0" t="0" r="0" b="0"/>
          <a:pathLst>
            <a:path>
              <a:moveTo>
                <a:pt x="1222460" y="3945299"/>
              </a:moveTo>
              <a:arcTo wR="2061967" hR="2061967" stAng="6841515" swAng="70250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52A18-48F2-4475-BA27-D556372FD1A7}">
      <dsp:nvSpPr>
        <dsp:cNvPr id="0" name=""/>
        <dsp:cNvSpPr/>
      </dsp:nvSpPr>
      <dsp:spPr>
        <a:xfrm>
          <a:off x="1743215" y="2973188"/>
          <a:ext cx="1534609" cy="1058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Речевые игры, драматизация сказок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743215" y="2973188"/>
        <a:ext cx="1534609" cy="1058308"/>
      </dsp:txXfrm>
    </dsp:sp>
    <dsp:sp modelId="{EB25ECE0-08F8-4489-8382-459705A28456}">
      <dsp:nvSpPr>
        <dsp:cNvPr id="0" name=""/>
        <dsp:cNvSpPr/>
      </dsp:nvSpPr>
      <dsp:spPr>
        <a:xfrm>
          <a:off x="2253260" y="470774"/>
          <a:ext cx="4123935" cy="4123935"/>
        </a:xfrm>
        <a:custGeom>
          <a:avLst/>
          <a:gdLst/>
          <a:ahLst/>
          <a:cxnLst/>
          <a:rect l="0" t="0" r="0" b="0"/>
          <a:pathLst>
            <a:path>
              <a:moveTo>
                <a:pt x="13773" y="2299896"/>
              </a:moveTo>
              <a:arcTo wR="2061967" hR="2061967" stAng="10402436" swAng="104558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D81D8-1242-4C09-9566-263DBFD4BC31}">
      <dsp:nvSpPr>
        <dsp:cNvPr id="0" name=""/>
        <dsp:cNvSpPr/>
      </dsp:nvSpPr>
      <dsp:spPr>
        <a:xfrm>
          <a:off x="1651693" y="940561"/>
          <a:ext cx="1788211" cy="10062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Работа над спектаклем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651693" y="940561"/>
        <a:ext cx="1788211" cy="1006272"/>
      </dsp:txXfrm>
    </dsp:sp>
    <dsp:sp modelId="{735F6741-0CC1-48A8-B465-01F8BF3E17BA}">
      <dsp:nvSpPr>
        <dsp:cNvPr id="0" name=""/>
        <dsp:cNvSpPr/>
      </dsp:nvSpPr>
      <dsp:spPr>
        <a:xfrm>
          <a:off x="2269547" y="412714"/>
          <a:ext cx="4123935" cy="4123935"/>
        </a:xfrm>
        <a:custGeom>
          <a:avLst/>
          <a:gdLst/>
          <a:ahLst/>
          <a:cxnLst/>
          <a:rect l="0" t="0" r="0" b="0"/>
          <a:pathLst>
            <a:path>
              <a:moveTo>
                <a:pt x="785626" y="442503"/>
              </a:moveTo>
              <a:arcTo wR="2061967" hR="2061967" stAng="13905446" swAng="66784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287421-3011-4F5E-AABB-9B79B4AD48DB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Мини-игры на непрерывной образовательной деятельности</a:t>
          </a:r>
          <a:endParaRPr lang="ru-RU" sz="1500" kern="1200" dirty="0"/>
        </a:p>
      </dsp:txBody>
      <dsp:txXfrm>
        <a:off x="0" y="3059187"/>
        <a:ext cx="6096000" cy="542210"/>
      </dsp:txXfrm>
    </dsp:sp>
    <dsp:sp modelId="{6E496E4E-556F-4F7F-80B6-8371C31395F9}">
      <dsp:nvSpPr>
        <dsp:cNvPr id="0" name=""/>
        <dsp:cNvSpPr/>
      </dsp:nvSpPr>
      <dsp:spPr>
        <a:xfrm>
          <a:off x="0" y="3581316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Театрализованные спектакли</a:t>
          </a:r>
          <a:endParaRPr lang="ru-RU" sz="1500" kern="1200" dirty="0"/>
        </a:p>
      </dsp:txBody>
      <dsp:txXfrm>
        <a:off x="0" y="3581316"/>
        <a:ext cx="3047999" cy="461883"/>
      </dsp:txXfrm>
    </dsp:sp>
    <dsp:sp modelId="{64B33844-B23D-4D33-8685-F4B1009E38B3}">
      <dsp:nvSpPr>
        <dsp:cNvPr id="0" name=""/>
        <dsp:cNvSpPr/>
      </dsp:nvSpPr>
      <dsp:spPr>
        <a:xfrm>
          <a:off x="3048000" y="3581316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Мини-сценки с куклами</a:t>
          </a:r>
          <a:endParaRPr lang="ru-RU" sz="1500" kern="1200" dirty="0"/>
        </a:p>
      </dsp:txBody>
      <dsp:txXfrm>
        <a:off x="3048000" y="3581316"/>
        <a:ext cx="3047999" cy="461883"/>
      </dsp:txXfrm>
    </dsp:sp>
    <dsp:sp modelId="{8D6DF6DC-975D-4F6F-BACE-9470752AB059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Самостоятельная театрально-художественная деятельность</a:t>
          </a:r>
          <a:endParaRPr lang="ru-RU" sz="1500" kern="1200" dirty="0"/>
        </a:p>
      </dsp:txBody>
      <dsp:txXfrm>
        <a:off x="0" y="1529953"/>
        <a:ext cx="6096000" cy="542047"/>
      </dsp:txXfrm>
    </dsp:sp>
    <dsp:sp modelId="{86560D84-E88E-4E48-8A5D-382EB058751B}">
      <dsp:nvSpPr>
        <dsp:cNvPr id="0" name=""/>
        <dsp:cNvSpPr/>
      </dsp:nvSpPr>
      <dsp:spPr>
        <a:xfrm>
          <a:off x="0" y="2072001"/>
          <a:ext cx="6096000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Театрализованные игры в повседневной жизни</a:t>
          </a:r>
          <a:endParaRPr lang="ru-RU" sz="1500" kern="1200" dirty="0"/>
        </a:p>
      </dsp:txBody>
      <dsp:txXfrm>
        <a:off x="0" y="2072001"/>
        <a:ext cx="6096000" cy="461744"/>
      </dsp:txXfrm>
    </dsp:sp>
    <dsp:sp modelId="{ED6FC7F8-7149-41DA-93E3-9CC03FC0170B}">
      <dsp:nvSpPr>
        <dsp:cNvPr id="0" name=""/>
        <dsp:cNvSpPr/>
      </dsp:nvSpPr>
      <dsp:spPr>
        <a:xfrm rot="10800000">
          <a:off x="0" y="718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Совместная театрализованная деятельность детей и взрослых</a:t>
          </a:r>
          <a:endParaRPr lang="ru-RU" sz="1500" kern="1200" dirty="0"/>
        </a:p>
      </dsp:txBody>
      <dsp:txXfrm>
        <a:off x="0" y="718"/>
        <a:ext cx="6096000" cy="542047"/>
      </dsp:txXfrm>
    </dsp:sp>
    <dsp:sp modelId="{0B559A58-63B6-419E-AB36-EE6F9B36ED26}">
      <dsp:nvSpPr>
        <dsp:cNvPr id="0" name=""/>
        <dsp:cNvSpPr/>
      </dsp:nvSpPr>
      <dsp:spPr>
        <a:xfrm>
          <a:off x="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Театральное занятие</a:t>
          </a:r>
          <a:endParaRPr lang="ru-RU" sz="1500" kern="1200" dirty="0"/>
        </a:p>
      </dsp:txBody>
      <dsp:txXfrm>
        <a:off x="0" y="542766"/>
        <a:ext cx="3047999" cy="461744"/>
      </dsp:txXfrm>
    </dsp:sp>
    <dsp:sp modelId="{D531CFA4-F319-414E-BDEC-FFBA0774FCD6}">
      <dsp:nvSpPr>
        <dsp:cNvPr id="0" name=""/>
        <dsp:cNvSpPr/>
      </dsp:nvSpPr>
      <dsp:spPr>
        <a:xfrm>
          <a:off x="304800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Театрализованная игра на праздниках и развлечениях</a:t>
          </a:r>
          <a:endParaRPr lang="ru-RU" sz="1500" kern="1200" dirty="0"/>
        </a:p>
      </dsp:txBody>
      <dsp:txXfrm>
        <a:off x="3048000" y="542766"/>
        <a:ext cx="3047999" cy="461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60E76-0485-4A8B-BAD1-953E81433BEE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7E689-E6EE-4341-BB87-1C29D6510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7E689-E6EE-4341-BB87-1C29D65108D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667000"/>
            <a:ext cx="7467600" cy="18943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Социально -коммуникативное развитие детей с ОВЗ посредством театрализованной деятельности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9800" y="5029200"/>
            <a:ext cx="2895600" cy="12954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старший воспитатель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Пизлова</a:t>
            </a:r>
            <a:r>
              <a:rPr lang="ru-RU" dirty="0" smtClean="0">
                <a:solidFill>
                  <a:schemeClr val="tx1"/>
                </a:solidFill>
              </a:rPr>
              <a:t> С.А.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5334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+mj-lt"/>
              </a:rPr>
              <a:t>Структурное подразделение</a:t>
            </a:r>
          </a:p>
          <a:p>
            <a:pPr algn="ctr"/>
            <a:r>
              <a:rPr lang="ru-RU" sz="1400" b="1" dirty="0" smtClean="0">
                <a:latin typeface="+mj-lt"/>
              </a:rPr>
              <a:t>«Детский сад «Центр коррекции  и развития детей»</a:t>
            </a:r>
          </a:p>
          <a:p>
            <a:pPr algn="ctr"/>
            <a:r>
              <a:rPr lang="ru-RU" sz="1400" b="1" dirty="0" smtClean="0">
                <a:latin typeface="+mj-lt"/>
              </a:rPr>
              <a:t>ГБОУ ООШ №18 г.Новокуйбышевска</a:t>
            </a:r>
            <a:endParaRPr lang="ru-RU" sz="1400" b="1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Игра - драматизация «Волк и 7 козлят» старшая группа «АБВГД» с заиканием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58" name="Picture 2" descr="C:\Users\Admin\Desktop\ЭКОТЕАТР\6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90800" y="4038600"/>
            <a:ext cx="3657141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 descr="C:\Users\Admin\Desktop\ЭКОТЕАТР\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72200" y="1447800"/>
            <a:ext cx="2638425" cy="3790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1447800"/>
            <a:ext cx="5324475" cy="2962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Игра-драматизация «Мешок яблок»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  произведению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В.Сутеева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гр. «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АБВГДейка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» старшая группа с заиканием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Ваня\Desktop\ТЕАТР\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752600"/>
            <a:ext cx="3429000" cy="2634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Ваня\Desktop\ТЕАТР\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9200" y="2133600"/>
            <a:ext cx="3238500" cy="2422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Ваня\Desktop\ТЕАТР\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6600" y="3657600"/>
            <a:ext cx="2076450" cy="2771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Игра – инсценировка «3 поросёнка»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воспитанники подготовительной группы «Капельки» с ЗПР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482" name="Picture 2" descr="C:\Users\Admin\Desktop\ПИЗЛОВА ТОП\3 поросёнка\P11109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2133600"/>
            <a:ext cx="3581400" cy="2686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3" descr="C:\Users\Admin\Desktop\ПИЗЛОВА ТОП\3 поросёнка\P11109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2266950"/>
            <a:ext cx="3276600" cy="2457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 descr="C:\Users\Admin\Desktop\ПИЗЛОВА ТОП\3 поросёнка\P11109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95600" y="4114800"/>
            <a:ext cx="3124200" cy="2343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Постановочный спектакль по мотивам сказки К.Аксакова «Аленький цветочек»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подготовительной группе «Полянка» для детей с ФФН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4800600"/>
            <a:ext cx="2235200" cy="16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8200" y="1524000"/>
            <a:ext cx="4267200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2438400"/>
            <a:ext cx="48768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Постановочный спектакль «Волк и 7 козлят на новый лад» старшая группа «Полянка» для детей с ФФН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D:\ПИЗЛОВА ТОП\волк и 7 козлят 2015\DSC009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600200"/>
            <a:ext cx="21717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D:\ПИЗЛОВА ТОП\волк и 7 козлят 2015\DSC010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0400" y="1752600"/>
            <a:ext cx="2667000" cy="2000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D:\ПИЗЛОВА ТОП\волк и 7 козлят 2015\DSC011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38800" y="3200400"/>
            <a:ext cx="33528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D:\ПИЗЛОВА ТОП\волк и 7 козлят 2015\DSC011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76400" y="3733800"/>
            <a:ext cx="3454400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01000" cy="114300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Инсценирование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произведения К.Чуковского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«Муха Цокотуха» в разновозрастной группе для детей с ОНР «Радуга»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D:\ПИЗЛОВА ТОП\Муха-цок\P11200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1981200"/>
            <a:ext cx="3733800" cy="2800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D:\ПИЗЛОВА ТОП\Муха-цок\P11200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3657600"/>
            <a:ext cx="4069080" cy="3051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D:\ПИЗЛОВА ТОП\Муха-цок\P11201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0" y="1828800"/>
            <a:ext cx="27432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Изготовление и обыгрывание сказки «Маша и медведь» в старшей группе для детей с ЗПР «Ветерок»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D:\ПИЗЛОВА ТОП\театр Солнышко\DSC043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981200"/>
            <a:ext cx="3759200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D:\ПИЗЛОВА ТОП\театр Солнышко\DSC043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14800" y="2514600"/>
            <a:ext cx="3886200" cy="2914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Экологические сказки-драматизации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D:\ПИЗЛОВА ТОП\20180419_1100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0400" y="3048000"/>
            <a:ext cx="1524000" cy="857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D:\ПИЗЛОВА ТОП\20180419_1101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4191000"/>
            <a:ext cx="3787648" cy="2130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D:\ПИЗЛОВА ТОП\IMG_25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1371600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 descr="D:\ПИЗЛОВА ТОП\IMG_25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91000" y="3810000"/>
            <a:ext cx="4277360" cy="2566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114800" y="1447800"/>
            <a:ext cx="403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гр.«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Затейники» -  «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Волшебный	лес»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р.«Василёк» - 	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Зайкины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проблемы»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гр.«Ягодка» - «Лягушка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Марфушка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гр.«Карамелька» - «В гостях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Дюймовочки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Постановочный спектакль по мотивам сказки Ш.Перро «Красная Шапочка» с воспитанниками разновозрастной группы с заиканием «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АБВГДейка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Ваня\Desktop\ТЕАТР\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981200"/>
            <a:ext cx="4733925" cy="3590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Ваня\Desktop\ТЕАТР\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3505200"/>
            <a:ext cx="3724275" cy="2898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Игра-драматизация по русской народной сказке «Теремок» в разновозрастной группе для детей с нарушением слуха «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Говорушки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Ваня\Desktop\ТЕАТР\6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2971800"/>
            <a:ext cx="2146081" cy="3457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Ваня\Desktop\ТЕАТР\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4343400"/>
            <a:ext cx="3769790" cy="2268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C:\Users\Ваня\Desktop\ТЕАТР\8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0" y="1905000"/>
            <a:ext cx="5664412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00" y="381000"/>
            <a:ext cx="609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r"/>
            <a:r>
              <a:rPr lang="ru-RU" sz="2400" dirty="0" smtClean="0"/>
              <a:t>Что такое «театр»? Это лучшее средство общения людей, для понимания их сокровенных чувств. Вы никогда не думали, как было бы хорошо начать  создание детского театра с детского возраста? Ведь инстинкт игры с перевоплощением есть у каждого.</a:t>
            </a:r>
          </a:p>
          <a:p>
            <a:pPr algn="r"/>
            <a:r>
              <a:rPr lang="ru-RU" sz="2400" dirty="0" smtClean="0"/>
              <a:t>К.С.Станиславский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38600" y="4876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 smtClean="0"/>
              <a:t>Театр – это волшебный мир, в котором ребёнок радуется, а играя познаёт окружающее.</a:t>
            </a:r>
          </a:p>
          <a:p>
            <a:pPr algn="r"/>
            <a:r>
              <a:rPr lang="ru-RU" sz="2400" dirty="0" err="1" smtClean="0"/>
              <a:t>О.П.Радынова</a:t>
            </a:r>
            <a:endParaRPr lang="ru-RU" sz="2400" dirty="0"/>
          </a:p>
        </p:txBody>
      </p:sp>
      <p:pic>
        <p:nvPicPr>
          <p:cNvPr id="1026" name="Picture 2" descr="C:\Users\Admin\Desktop\ЭКОТЕАТР\24319-teatralnye_mas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3810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Игра – драматизация с детьми подготовительной группы с ОНР «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Пишичитайка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» по произведению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Сутеева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«Мешок яблок» гр. </a:t>
            </a:r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</a:rPr>
              <a:t>«Пишичитайка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dmin\Desktop\ТОП 3\4I2A15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2819400"/>
            <a:ext cx="5181600" cy="345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dmin\Desktop\ТОП 3\4I2A13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1600" y="2057400"/>
            <a:ext cx="3352800" cy="223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Результаты проведения работы по театрализованной деятельности с воспитанниками с ОВЗ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676400"/>
            <a:ext cx="82296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Ознакомлены с детской литературой , музыкой, изобразительным искусством, правилами этикета, обычаями, традициями;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Частично сформирована правильная модель поведения в современном мире;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Расширены  элементарные представления о видах театра;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Частично сформирован  навык воплощать в игре определенные переживания, побуждать к созданию новых образов,  мышлению;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Развито  игровое поведение, эстетического чувства, способности творчески относиться к любому делу,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Частично сформировано умение общаться со сверстниками и взрослыми;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Развито  сценическое творчество, музыкальные и артистические способности детей;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Развиты  навыки публичного выступления и </a:t>
            </a:r>
            <a:r>
              <a:rPr lang="ru-RU" sz="2000" dirty="0" smtClean="0"/>
              <a:t>творческого содружества. </a:t>
            </a:r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685800"/>
            <a:ext cx="70104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До скорых встреч!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4818" name="Picture 2" descr="C:\Users\Ваня\Desktop\0_14fc7d_dfaa2890_or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2286000"/>
            <a:ext cx="7443560" cy="4055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38400" y="533400"/>
            <a:ext cx="62847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«… ребенок эволюционно запрограммирован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общение со взрослым человеком»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err="1" smtClean="0">
                <a:latin typeface="Calibri" pitchFamily="34" charset="0"/>
                <a:cs typeface="Times New Roman" pitchFamily="18" charset="0"/>
              </a:rPr>
              <a:t>Л.С.Выготский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57200" y="220980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Коммуникация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это общение с целью передачи определенной информации таким образом,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чтобы собеседник понял её смысл.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Ваня\Desktop\3258579_lar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4114800"/>
            <a:ext cx="3733800" cy="234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" y="1524000"/>
            <a:ext cx="837716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сложность форм поведения, недостатки целенаправленной деятельности на фоне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повышенной истощаемости, нарушенной работоспособности,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энцефалопатических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расстройств;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эмоционально-волевая незрелость, выраженная в несамостоятельности,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повышенной внушаемости, беспечности, преобладании игровых интересов;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недоразвитие межличностных компонентов;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низкая устойчивость нервной системы к умственным и физическим нагрузкам;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неустойчивость эмоционального тонуса, характеризующегося резкой сменой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настроения, плаксивостью, склонностью к апатии;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хорошая механическая память, многоречивость, склонность к рассуждениям,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ошибочно принимаемым как развитость;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гипердинамический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синдром, выраженный в общей двигательной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расторможенности, повышенной возбудимости, импульсивностью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поступков.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Проблемы детей с ТНР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Направления коррекционно-развивающей деятельности в области «Социально-коммуникативное развитие»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3400" y="2057400"/>
            <a:ext cx="816537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сенсорных и моторных функций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воспитанников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ОВЗ;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 вербальной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коммуникации;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 невербальной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коммуникации;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 эмоционально-волевой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сферы;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черт гармоничной 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незакомплексованной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личности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09" name="Picture 1" descr="C:\Users\Ваня\Desktop\482e632b859e6e55935206bf8f7fe04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4038600"/>
            <a:ext cx="3207026" cy="230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Значение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театрализованной деятельности в социально-коммуникативном развитии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детей с ТНР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1441132"/>
            <a:ext cx="7391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Театрализованная деятельность помогает: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сформировать правильную модель поведения в современном мире;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повысить общую культуру ребенка, приобщить к духовным ценностям;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познакомить с детской литературой, музыкой, изобразительным искусством, правилами этикета, обрядами, традициями;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расширить элементарные представления о видах театра;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совершенствовать навык воплощать в игре определенные переживания, побуждать к созданию новых образов,  мышлению;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способствовать развитию игрового поведения, эстетического чувства, способности творчески относиться к любому делу, умения общаться со сверстниками и взрослыми; способствовать развитию сценического творчества, музыкальных и артистических способностей детей;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развивать навыки публичного выступления и </a:t>
            </a:r>
            <a:r>
              <a:rPr lang="ru-RU" sz="2000" dirty="0" smtClean="0"/>
              <a:t>творческого </a:t>
            </a:r>
            <a:r>
              <a:rPr lang="ru-RU" dirty="0" smtClean="0"/>
              <a:t>содружества. 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Основные направления работы с воспитанниками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28600" y="1397000"/>
          <a:ext cx="86106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Формы организации театрализованной деятельности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609600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Организация и проведение работы с воспитанниками и их родителями по театрализованной деятельности в структурном подразделении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228600" y="1752600"/>
            <a:ext cx="3657600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 корпус – реализация проекта «Театральные ступеньки»</a:t>
            </a:r>
          </a:p>
          <a:p>
            <a:r>
              <a:rPr lang="ru-RU" dirty="0" smtClean="0"/>
              <a:t>2 корпус –</a:t>
            </a:r>
          </a:p>
          <a:p>
            <a:pPr>
              <a:buNone/>
            </a:pPr>
            <a:r>
              <a:rPr lang="ru-RU" dirty="0" smtClean="0"/>
              <a:t>реализация проекта – «Театр – детям»</a:t>
            </a:r>
          </a:p>
          <a:p>
            <a:r>
              <a:rPr lang="ru-RU" dirty="0" smtClean="0"/>
              <a:t>3 корпус – проведение мероприятий в рамках «Недели экологического театра»</a:t>
            </a:r>
            <a:endParaRPr lang="ru-RU" dirty="0"/>
          </a:p>
        </p:txBody>
      </p:sp>
      <p:pic>
        <p:nvPicPr>
          <p:cNvPr id="2050" name="Picture 2" descr="C:\Users\Ваня\Desktop\423839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43400" y="2438400"/>
            <a:ext cx="42672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902</TotalTime>
  <Words>728</Words>
  <Application>Microsoft Office PowerPoint</Application>
  <PresentationFormat>Экран (4:3)</PresentationFormat>
  <Paragraphs>95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Социально -коммуникативное развитие детей с ОВЗ посредством театрализованной деятельности</vt:lpstr>
      <vt:lpstr>Слайд 2</vt:lpstr>
      <vt:lpstr>Слайд 3</vt:lpstr>
      <vt:lpstr>Проблемы детей с ТНР</vt:lpstr>
      <vt:lpstr>Направления коррекционно-развивающей деятельности в области «Социально-коммуникативное развитие»</vt:lpstr>
      <vt:lpstr>Значение театрализованной деятельности в социально-коммуникативном развитии  детей с ТНР</vt:lpstr>
      <vt:lpstr>Основные направления работы с воспитанниками</vt:lpstr>
      <vt:lpstr>Формы организации театрализованной деятельности</vt:lpstr>
      <vt:lpstr>Организация и проведение работы с воспитанниками и их родителями по театрализованной деятельности в структурном подразделении </vt:lpstr>
      <vt:lpstr>Игра - драматизация «Волк и 7 козлят» старшая группа «АБВГД» с заиканием</vt:lpstr>
      <vt:lpstr>Игра-драматизация «Мешок яблок» по  произведению В.Сутеева  гр. «АБВГДейка» старшая группа с заиканием</vt:lpstr>
      <vt:lpstr>Игра – инсценировка «3 поросёнка» воспитанники подготовительной группы «Капельки» с ЗПР</vt:lpstr>
      <vt:lpstr>Постановочный спектакль по мотивам сказки К.Аксакова «Аленький цветочек» в подготовительной группе «Полянка» для детей с ФФН</vt:lpstr>
      <vt:lpstr>Постановочный спектакль «Волк и 7 козлят на новый лад» старшая группа «Полянка» для детей с ФФН</vt:lpstr>
      <vt:lpstr>Инсценирование произведения К.Чуковского  «Муха Цокотуха» в разновозрастной группе для детей с ОНР «Радуга»</vt:lpstr>
      <vt:lpstr>Изготовление и обыгрывание сказки «Маша и медведь» в старшей группе для детей с ЗПР «Ветерок»</vt:lpstr>
      <vt:lpstr>Экологические сказки-драматизации </vt:lpstr>
      <vt:lpstr>Постановочный спектакль по мотивам сказки Ш.Перро «Красная Шапочка» с воспитанниками разновозрастной группы с заиканием «АБВГДейка»</vt:lpstr>
      <vt:lpstr>Игра-драматизация по русской народной сказке «Теремок» в разновозрастной группе для детей с нарушением слуха «Говорушки»</vt:lpstr>
      <vt:lpstr>Игра – драматизация с детьми подготовительной группы с ОНР «Пишичитайка» по произведению Сутеева «Мешок яблок» гр. «Пишичитайка»</vt:lpstr>
      <vt:lpstr>Результаты проведения работы по театрализованной деятельности с воспитанниками с ОВЗ</vt:lpstr>
      <vt:lpstr>Спасибо за внимание! До скорых встреч!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Социально-коммуникативное развитие детей с ОВЗ посредством театрализованной деятельности</dc:title>
  <dc:creator>Admin</dc:creator>
  <cp:lastModifiedBy>1</cp:lastModifiedBy>
  <cp:revision>140</cp:revision>
  <dcterms:created xsi:type="dcterms:W3CDTF">2006-08-16T00:00:00Z</dcterms:created>
  <dcterms:modified xsi:type="dcterms:W3CDTF">2018-05-17T16:22:30Z</dcterms:modified>
</cp:coreProperties>
</file>