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>
        <p:scale>
          <a:sx n="100" d="100"/>
          <a:sy n="100" d="100"/>
        </p:scale>
        <p:origin x="-426" y="1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124744"/>
            <a:ext cx="6172200" cy="2664296"/>
          </a:xfrm>
        </p:spPr>
        <p:txBody>
          <a:bodyPr/>
          <a:lstStyle/>
          <a:p>
            <a:pPr algn="ctr"/>
            <a:r>
              <a:rPr lang="ru-RU" dirty="0" smtClean="0"/>
              <a:t>Использование развивающих игр </a:t>
            </a:r>
            <a:r>
              <a:rPr lang="ru-RU" dirty="0" err="1" smtClean="0"/>
              <a:t>Воскобовича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для интеллектуального развития детей с ОВЗ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509120"/>
            <a:ext cx="6172200" cy="1865802"/>
          </a:xfrm>
        </p:spPr>
        <p:txBody>
          <a:bodyPr/>
          <a:lstStyle/>
          <a:p>
            <a:pPr algn="r"/>
            <a:r>
              <a:rPr lang="ru-RU" dirty="0" smtClean="0"/>
              <a:t>Подготовили: </a:t>
            </a:r>
          </a:p>
          <a:p>
            <a:pPr algn="r"/>
            <a:r>
              <a:rPr lang="ru-RU" dirty="0" smtClean="0"/>
              <a:t>учитель-дефектолог </a:t>
            </a:r>
          </a:p>
          <a:p>
            <a:pPr algn="r"/>
            <a:r>
              <a:rPr lang="ru-RU" dirty="0" smtClean="0"/>
              <a:t>Трошина Ольга Евгеньевна,</a:t>
            </a:r>
          </a:p>
          <a:p>
            <a:pPr algn="r"/>
            <a:r>
              <a:rPr lang="ru-RU" dirty="0" smtClean="0"/>
              <a:t> воспитатель  </a:t>
            </a:r>
          </a:p>
          <a:p>
            <a:pPr algn="r"/>
            <a:r>
              <a:rPr lang="ru-RU" dirty="0" smtClean="0"/>
              <a:t>Кудинова Ольга Николаевна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b="1" i="1" dirty="0" smtClean="0"/>
              <a:t>«Бусы».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4752528" cy="556523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Задачи: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- формирование умения соотносить предметы по величине, одновременно различая их по цвету; </a:t>
            </a:r>
          </a:p>
          <a:p>
            <a:pPr>
              <a:buNone/>
            </a:pPr>
            <a:r>
              <a:rPr lang="ru-RU" b="1" dirty="0" smtClean="0"/>
              <a:t>Материалы и оборудование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dirty="0" smtClean="0"/>
              <a:t>   игровое поле «</a:t>
            </a:r>
            <a:r>
              <a:rPr lang="ru-RU" dirty="0" err="1" smtClean="0"/>
              <a:t>Коврограф</a:t>
            </a:r>
            <a:r>
              <a:rPr lang="ru-RU" dirty="0" smtClean="0"/>
              <a:t> Ларчик»/«</a:t>
            </a:r>
            <a:r>
              <a:rPr lang="ru-RU" dirty="0" err="1" smtClean="0"/>
              <a:t>МиниЛарчик</a:t>
            </a:r>
            <a:r>
              <a:rPr lang="ru-RU" dirty="0" smtClean="0"/>
              <a:t>», набор «Разноцветные кружки» (большие и маленькие), образцы. </a:t>
            </a:r>
          </a:p>
          <a:p>
            <a:endParaRPr lang="ru-RU" dirty="0"/>
          </a:p>
        </p:txBody>
      </p:sp>
      <p:pic>
        <p:nvPicPr>
          <p:cNvPr id="21506" name="Picture 2" descr="C:\Users\Владелец\Desktop\фото\IMG-201d59653cdb42bed56c02f5db3e3b7d-V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372200" y="980728"/>
            <a:ext cx="2146848" cy="2146848"/>
          </a:xfrm>
          <a:prstGeom prst="rect">
            <a:avLst/>
          </a:prstGeom>
          <a:noFill/>
        </p:spPr>
      </p:pic>
      <p:pic>
        <p:nvPicPr>
          <p:cNvPr id="21507" name="Picture 3" descr="C:\Users\Владелец\Desktop\фото\IMG-87b1e8c99d126e72bc31675b1472b1aa-V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4008" y="3212976"/>
            <a:ext cx="2975992" cy="2975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17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«Кораблики  </a:t>
            </a:r>
            <a:br>
              <a:rPr lang="ru-RU" b="1" dirty="0" smtClean="0"/>
            </a:br>
            <a:r>
              <a:rPr lang="ru-RU" b="1" dirty="0" smtClean="0"/>
              <a:t>«Плюх-плюх» и «Брызг-брызг».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2530" name="Picture 2" descr="C:\Users\Владелец\Desktop\фото\IMG_20180423_10284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1628800"/>
            <a:ext cx="2304256" cy="3072341"/>
          </a:xfrm>
          <a:prstGeom prst="rect">
            <a:avLst/>
          </a:prstGeom>
          <a:noFill/>
        </p:spPr>
      </p:pic>
      <p:pic>
        <p:nvPicPr>
          <p:cNvPr id="22531" name="Picture 3" descr="C:\Users\Владелец\Desktop\фото\IMG-c43f0fa6ab73e597f86d9b1491193e48-V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24128" y="1556792"/>
            <a:ext cx="2903984" cy="3024336"/>
          </a:xfrm>
          <a:prstGeom prst="rect">
            <a:avLst/>
          </a:prstGeom>
          <a:noFill/>
        </p:spPr>
      </p:pic>
      <p:pic>
        <p:nvPicPr>
          <p:cNvPr id="22532" name="Picture 4" descr="C:\Users\Владелец\Desktop\фото\IMG_20180423_102108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555776" y="3645024"/>
            <a:ext cx="3558541" cy="26689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7467600" cy="1728192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7467600" cy="47731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СПАСИБО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ЗА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ВНИМАНИЕ</a:t>
            </a:r>
            <a:endParaRPr lang="ru-RU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Вячеслав Вадимович </a:t>
            </a:r>
            <a:r>
              <a:rPr lang="ru-RU" sz="3200" dirty="0" err="1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Воскобович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402832" cy="4873752"/>
          </a:xfrm>
        </p:spPr>
        <p:txBody>
          <a:bodyPr>
            <a:normAutofit fontScale="92500"/>
          </a:bodyPr>
          <a:lstStyle/>
          <a:p>
            <a:pPr indent="95250"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Живет в Санкт-Петербурге. Им разработано более 50 развивающих игр и пособий. В прошлом Вячеслав Вадимович инженер – физик.</a:t>
            </a:r>
            <a:endParaRPr lang="ru-RU" sz="2800" dirty="0" smtClean="0">
              <a:ea typeface="Calibri"/>
              <a:cs typeface="Times New Roman"/>
            </a:endParaRPr>
          </a:p>
          <a:p>
            <a:pPr indent="95250"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Толчком к изобретению игр послужили двое собственных детей и «пустые» магазины игрушек в эпоху Перестройки. </a:t>
            </a:r>
            <a:r>
              <a:rPr lang="ru-RU" dirty="0" err="1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Воскобович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, пытаясь найти альтернативу обычным постсоветским игрушка, натолкнулся на опыт Никитина и Зайцева.</a:t>
            </a:r>
            <a:endParaRPr lang="ru-RU" sz="2800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Объект 3" descr="http://psy.1september.ru/2000/37/14_1.h7.jpg"/>
          <p:cNvPicPr>
            <a:picLocks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940424" y="1781200"/>
            <a:ext cx="3332136" cy="4048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Объект 3" descr="http://psy.1september.ru/2000/37/14_1.h7.jpg"/>
          <p:cNvPicPr>
            <a:picLocks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932040" y="1772816"/>
            <a:ext cx="3332136" cy="4048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Использование игр и пособий  </a:t>
            </a:r>
            <a:br>
              <a:rPr lang="ru-RU" b="1" dirty="0" smtClean="0"/>
            </a:br>
            <a:r>
              <a:rPr lang="ru-RU" b="1" dirty="0" smtClean="0"/>
              <a:t>В. В. </a:t>
            </a:r>
            <a:r>
              <a:rPr lang="ru-RU" b="1" dirty="0" err="1" smtClean="0"/>
              <a:t>Воскобовича</a:t>
            </a:r>
            <a:r>
              <a:rPr lang="ru-RU" b="1" dirty="0" smtClean="0"/>
              <a:t> способствуют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Развитию у ребенка познавательного интереса и исследовательской деятельности.</a:t>
            </a:r>
          </a:p>
          <a:p>
            <a:r>
              <a:rPr lang="ru-RU" dirty="0" smtClean="0"/>
              <a:t>Развитию наблюдательности, воображения, памяти, внимания, мышления и творчества.</a:t>
            </a:r>
          </a:p>
          <a:p>
            <a:r>
              <a:rPr lang="ru-RU" dirty="0" smtClean="0"/>
              <a:t>Гармоничному развитию у детей эмоционально-образного и логического начал.</a:t>
            </a:r>
          </a:p>
          <a:p>
            <a:r>
              <a:rPr lang="ru-RU" dirty="0" smtClean="0"/>
              <a:t>Формированию базисных представлений об окружающем мире, математических понятиях, звукобуквенных явлениях.</a:t>
            </a:r>
          </a:p>
          <a:p>
            <a:r>
              <a:rPr lang="ru-RU" dirty="0" smtClean="0"/>
              <a:t>Развитию мелкой моторики.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86210"/>
          </a:xfrm>
        </p:spPr>
        <p:txBody>
          <a:bodyPr>
            <a:normAutofit/>
          </a:bodyPr>
          <a:lstStyle/>
          <a:p>
            <a:r>
              <a:rPr lang="ru-RU" sz="2700" b="1" dirty="0" smtClean="0"/>
              <a:t>Пособия </a:t>
            </a:r>
            <a:r>
              <a:rPr lang="ru-RU" sz="2700" b="1" dirty="0" err="1" smtClean="0"/>
              <a:t>Воскабовича</a:t>
            </a:r>
            <a:r>
              <a:rPr lang="ru-RU" sz="2700" b="1" dirty="0" smtClean="0"/>
              <a:t>  направлены на решение задач пяти развивающих областей ФГОС ДО: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4341096"/>
          </a:xfrm>
        </p:spPr>
        <p:txBody>
          <a:bodyPr/>
          <a:lstStyle/>
          <a:p>
            <a:pPr lvl="0"/>
            <a:r>
              <a:rPr lang="ru-RU" dirty="0" smtClean="0"/>
              <a:t>социально- коммуникативное развитие;</a:t>
            </a:r>
          </a:p>
          <a:p>
            <a:pPr lvl="0"/>
            <a:r>
              <a:rPr lang="ru-RU" dirty="0" smtClean="0"/>
              <a:t>познавательное развитие;</a:t>
            </a:r>
          </a:p>
          <a:p>
            <a:pPr lvl="0"/>
            <a:r>
              <a:rPr lang="ru-RU" dirty="0" smtClean="0"/>
              <a:t>речевое развитие;</a:t>
            </a:r>
          </a:p>
          <a:p>
            <a:pPr lvl="0"/>
            <a:r>
              <a:rPr lang="ru-RU" dirty="0" smtClean="0"/>
              <a:t>художественно-эстетическое развитие;</a:t>
            </a:r>
          </a:p>
          <a:p>
            <a:pPr lvl="0"/>
            <a:r>
              <a:rPr lang="ru-RU" dirty="0" smtClean="0"/>
              <a:t>физическое развитие.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ИГРОВОЙ КОМПЛЕКС «КОВРОГРАФ ЛАРЧИК»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26768" cy="487375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Ковролиновая</a:t>
            </a:r>
            <a:r>
              <a:rPr lang="ru-RU" dirty="0" smtClean="0"/>
              <a:t> основа для жесткого крепления на стене общей площадью 1,25 м </a:t>
            </a:r>
            <a:r>
              <a:rPr lang="ru-RU" dirty="0" err="1" smtClean="0"/>
              <a:t>х</a:t>
            </a:r>
            <a:r>
              <a:rPr lang="ru-RU" dirty="0" smtClean="0"/>
              <a:t> 1,25 м. Размер клетки: 10 см </a:t>
            </a:r>
            <a:r>
              <a:rPr lang="ru-RU" dirty="0" err="1" smtClean="0"/>
              <a:t>х</a:t>
            </a:r>
            <a:r>
              <a:rPr lang="ru-RU" dirty="0" smtClean="0"/>
              <a:t> 10 см.</a:t>
            </a:r>
          </a:p>
          <a:p>
            <a:pPr>
              <a:buNone/>
            </a:pPr>
            <a:r>
              <a:rPr lang="ru-RU" dirty="0" smtClean="0"/>
              <a:t>Для детей от 2 лет.</a:t>
            </a:r>
            <a:endParaRPr lang="ru-RU" dirty="0"/>
          </a:p>
        </p:txBody>
      </p:sp>
      <p:pic>
        <p:nvPicPr>
          <p:cNvPr id="1026" name="Picture 2" descr="http://rivmoscow.ru/d/1854996/d/2569ce47-55c1-4ba8-87c7-5b705b943fee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716016" y="2060848"/>
            <a:ext cx="3000375" cy="3000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ВАРИАТИВНОСТЬ ЗАДАНИЙ</a:t>
            </a:r>
            <a:br>
              <a:rPr lang="ru-RU" dirty="0" smtClean="0"/>
            </a:br>
            <a:r>
              <a:rPr lang="ru-RU" dirty="0" smtClean="0"/>
              <a:t>«Гномы» (до 4 лет)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3970784" cy="51331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Задачи: </a:t>
            </a:r>
          </a:p>
          <a:p>
            <a:pPr>
              <a:buNone/>
            </a:pPr>
            <a:r>
              <a:rPr lang="ru-RU" dirty="0" smtClean="0"/>
              <a:t>- развитие сенсорных способностей, умения сопоставлять цвета в разных их представлениях;</a:t>
            </a:r>
          </a:p>
          <a:p>
            <a:pPr>
              <a:buNone/>
            </a:pPr>
            <a:r>
              <a:rPr lang="ru-RU" dirty="0" smtClean="0"/>
              <a:t>- закрепление знаний о цветах радуги; </a:t>
            </a:r>
          </a:p>
          <a:p>
            <a:pPr>
              <a:buNone/>
            </a:pPr>
            <a:r>
              <a:rPr lang="ru-RU" dirty="0" smtClean="0"/>
              <a:t>- развитие навыков количественного счета; </a:t>
            </a:r>
          </a:p>
          <a:p>
            <a:pPr>
              <a:buNone/>
            </a:pPr>
            <a:r>
              <a:rPr lang="ru-RU" dirty="0" smtClean="0"/>
              <a:t>- развитие речи, умения отвечать на вопросы.</a:t>
            </a:r>
          </a:p>
          <a:p>
            <a:pPr>
              <a:buNone/>
            </a:pPr>
            <a:r>
              <a:rPr lang="ru-RU" b="1" dirty="0" smtClean="0"/>
              <a:t>Материалы и оборудование: </a:t>
            </a:r>
            <a:r>
              <a:rPr lang="ru-RU" dirty="0" smtClean="0"/>
              <a:t>игровое поле «</a:t>
            </a:r>
            <a:r>
              <a:rPr lang="ru-RU" dirty="0" err="1" smtClean="0"/>
              <a:t>Коврограф</a:t>
            </a:r>
            <a:r>
              <a:rPr lang="ru-RU" dirty="0" smtClean="0"/>
              <a:t> Ларчик», набор карточек «Разноцветные гномы», набор «Разноцветные кружки», пособие «Разноцветные квадраты».</a:t>
            </a:r>
            <a:endParaRPr lang="ru-RU" dirty="0"/>
          </a:p>
        </p:txBody>
      </p:sp>
      <p:pic>
        <p:nvPicPr>
          <p:cNvPr id="18434" name="Picture 2" descr="C:\Users\Владелец\Desktop\фото\IMG_20180423_09440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084168" y="1052736"/>
            <a:ext cx="2447747" cy="2430416"/>
          </a:xfrm>
          <a:prstGeom prst="rect">
            <a:avLst/>
          </a:prstGeom>
          <a:noFill/>
        </p:spPr>
      </p:pic>
      <p:pic>
        <p:nvPicPr>
          <p:cNvPr id="18435" name="Picture 3" descr="C:\Users\Владелец\Desktop\фото\IMG_20180423_09432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427984" y="2924944"/>
            <a:ext cx="2470883" cy="32945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ru-RU" dirty="0" smtClean="0"/>
              <a:t>«Тук-тук»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4690864" cy="53492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Задачи: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- побуждение детей к ответам на вопросы воспитателя; </a:t>
            </a:r>
          </a:p>
          <a:p>
            <a:pPr>
              <a:buNone/>
            </a:pPr>
            <a:r>
              <a:rPr lang="ru-RU" dirty="0" smtClean="0"/>
              <a:t>- расширение словарного запаса; - активизация речи детей посредством игры; </a:t>
            </a:r>
          </a:p>
          <a:p>
            <a:pPr>
              <a:buFontTx/>
              <a:buChar char="-"/>
            </a:pPr>
            <a:r>
              <a:rPr lang="ru-RU" dirty="0" smtClean="0"/>
              <a:t>учить соблюдать очередность.</a:t>
            </a:r>
          </a:p>
          <a:p>
            <a:pPr>
              <a:buNone/>
            </a:pPr>
            <a:r>
              <a:rPr lang="ru-RU" b="1" dirty="0" smtClean="0"/>
              <a:t> Материалы и оборудование</a:t>
            </a:r>
            <a:r>
              <a:rPr lang="ru-RU" dirty="0" smtClean="0"/>
              <a:t>: игровое поле «</a:t>
            </a:r>
            <a:r>
              <a:rPr lang="ru-RU" dirty="0" err="1" smtClean="0"/>
              <a:t>Коврограф</a:t>
            </a:r>
            <a:r>
              <a:rPr lang="ru-RU" dirty="0" smtClean="0"/>
              <a:t> Ларчик», пособие «Разноцветные квадраты», персонажи «Медвежонок </a:t>
            </a:r>
            <a:r>
              <a:rPr lang="ru-RU" dirty="0" err="1" smtClean="0"/>
              <a:t>Мишик</a:t>
            </a:r>
            <a:r>
              <a:rPr lang="ru-RU" dirty="0" smtClean="0"/>
              <a:t>», «Пчелка </a:t>
            </a:r>
            <a:r>
              <a:rPr lang="ru-RU" dirty="0" err="1" smtClean="0"/>
              <a:t>Жужа</a:t>
            </a:r>
            <a:r>
              <a:rPr lang="ru-RU" dirty="0" smtClean="0"/>
              <a:t>», «Китенок Тимошка», «Слоник </a:t>
            </a:r>
            <a:r>
              <a:rPr lang="ru-RU" dirty="0" err="1" smtClean="0"/>
              <a:t>ЛяпЛяп</a:t>
            </a:r>
            <a:r>
              <a:rPr lang="ru-RU" dirty="0" smtClean="0"/>
              <a:t>». Игровая ситуация: Слоник Ляп-Ляп гулял в Фиолетовый лес и увидел на Ковровой Поляне разноцветные домики (квадраты, под которыми спрятаны персонажи). Он решил узнать кто в них живет. Задание: Постучаться в домик, говоря при этом: «Тук-тук». Спросить: «Кто в домике живёт?». В ответ на прозвучавший вопрос, убрать квадрат, назвать жителя домика.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652120" y="1628800"/>
            <a:ext cx="2884930" cy="3846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«Большие и маленькие»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050904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Задачи: </a:t>
            </a:r>
          </a:p>
          <a:p>
            <a:pPr>
              <a:buNone/>
            </a:pPr>
            <a:r>
              <a:rPr lang="ru-RU" dirty="0" smtClean="0"/>
              <a:t>- формирование умения соотносить предметы по величине, одновременно различая их по цвету; </a:t>
            </a:r>
          </a:p>
          <a:p>
            <a:pPr>
              <a:buNone/>
            </a:pPr>
            <a:r>
              <a:rPr lang="ru-RU" dirty="0" smtClean="0"/>
              <a:t>- активизация речи детей.</a:t>
            </a:r>
          </a:p>
          <a:p>
            <a:pPr>
              <a:buNone/>
            </a:pPr>
            <a:r>
              <a:rPr lang="ru-RU" b="1" dirty="0" smtClean="0"/>
              <a:t>Материалы и оборудование: </a:t>
            </a:r>
          </a:p>
          <a:p>
            <a:pPr>
              <a:buFontTx/>
              <a:buChar char="-"/>
            </a:pPr>
            <a:r>
              <a:rPr lang="ru-RU" dirty="0" smtClean="0"/>
              <a:t>игровое поле «</a:t>
            </a:r>
            <a:r>
              <a:rPr lang="ru-RU" dirty="0" err="1" smtClean="0"/>
              <a:t>Коврограф</a:t>
            </a:r>
            <a:r>
              <a:rPr lang="ru-RU" dirty="0" smtClean="0"/>
              <a:t> Ларчик», комплект «Разноцветные верёвочки», набор «Разноцветные кружки».</a:t>
            </a:r>
            <a:endParaRPr lang="ru-RU" dirty="0"/>
          </a:p>
        </p:txBody>
      </p:sp>
      <p:pic>
        <p:nvPicPr>
          <p:cNvPr id="19458" name="Picture 2" descr="C:\Users\Владелец\Desktop\фото\IMG_20180423_09522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012160" y="476672"/>
            <a:ext cx="2493958" cy="3325277"/>
          </a:xfrm>
          <a:prstGeom prst="rect">
            <a:avLst/>
          </a:prstGeom>
          <a:noFill/>
        </p:spPr>
      </p:pic>
      <p:pic>
        <p:nvPicPr>
          <p:cNvPr id="19459" name="Picture 3" descr="C:\Users\Владелец\Desktop\фото\IMG_20180423_09545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92080" y="3645024"/>
            <a:ext cx="2074840" cy="2766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«Нарисуй портрет» (5-7 лет)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067944" y="1268760"/>
            <a:ext cx="4608512" cy="52051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Задачи: </a:t>
            </a:r>
          </a:p>
          <a:p>
            <a:pPr>
              <a:buNone/>
            </a:pPr>
            <a:r>
              <a:rPr lang="ru-RU" dirty="0" smtClean="0"/>
              <a:t>- закрепление у детей умения создавать портрет;</a:t>
            </a:r>
          </a:p>
          <a:p>
            <a:pPr>
              <a:buNone/>
            </a:pPr>
            <a:r>
              <a:rPr lang="ru-RU" dirty="0" smtClean="0"/>
              <a:t>- развитие мелкой моторики.</a:t>
            </a:r>
          </a:p>
          <a:p>
            <a:pPr>
              <a:buNone/>
            </a:pPr>
            <a:r>
              <a:rPr lang="ru-RU" b="1" dirty="0" smtClean="0"/>
              <a:t>Материалы и оборудование: </a:t>
            </a:r>
          </a:p>
          <a:p>
            <a:pPr>
              <a:buNone/>
            </a:pPr>
            <a:r>
              <a:rPr lang="ru-RU" dirty="0" smtClean="0"/>
              <a:t>    игровое поле «</a:t>
            </a:r>
            <a:r>
              <a:rPr lang="ru-RU" dirty="0" err="1" smtClean="0"/>
              <a:t>Коврограф</a:t>
            </a:r>
            <a:r>
              <a:rPr lang="ru-RU" dirty="0" smtClean="0"/>
              <a:t> Ларчик», «</a:t>
            </a:r>
            <a:r>
              <a:rPr lang="ru-RU" dirty="0" err="1" smtClean="0"/>
              <a:t>Круговерт</a:t>
            </a:r>
            <a:r>
              <a:rPr lang="ru-RU" dirty="0" smtClean="0"/>
              <a:t> и стрелочка», веревочки пяти цветов (из комплекта «Разноцветные веревочки»), набор «Разноцветные кружки» (белый, синий, желтый, красный, зеленый), разнообразные веревочки, набор карточек «Разноцветные гномы».</a:t>
            </a:r>
          </a:p>
          <a:p>
            <a:endParaRPr lang="ru-RU" dirty="0"/>
          </a:p>
        </p:txBody>
      </p:sp>
      <p:pic>
        <p:nvPicPr>
          <p:cNvPr id="20482" name="Picture 2" descr="C:\Users\Владелец\Desktop\фото\IMG_20180423_10024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71600" y="980728"/>
            <a:ext cx="2232248" cy="2814459"/>
          </a:xfrm>
          <a:prstGeom prst="rect">
            <a:avLst/>
          </a:prstGeom>
          <a:noFill/>
        </p:spPr>
      </p:pic>
      <p:pic>
        <p:nvPicPr>
          <p:cNvPr id="20483" name="Picture 3" descr="C:\Users\Владелец\Desktop\фото\IMG_20180423_10074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9552" y="3645024"/>
            <a:ext cx="3366520" cy="2524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444</Words>
  <Application>Microsoft Office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Использование развивающих игр Воскобовича  для интеллектуального развития детей с ОВЗ</vt:lpstr>
      <vt:lpstr>Вячеслав Вадимович Воскобович</vt:lpstr>
      <vt:lpstr>Использование игр и пособий   В. В. Воскобовича способствуют</vt:lpstr>
      <vt:lpstr>Пособия Воскабовича  направлены на решение задач пяти развивающих областей ФГОС ДО: </vt:lpstr>
      <vt:lpstr>ИГРОВОЙ КОМПЛЕКС «КОВРОГРАФ ЛАРЧИК»</vt:lpstr>
      <vt:lpstr>ВАРИАТИВНОСТЬ ЗАДАНИЙ «Гномы» (до 4 лет) </vt:lpstr>
      <vt:lpstr>«Тук-тук»</vt:lpstr>
      <vt:lpstr>«Большие и маленькие»</vt:lpstr>
      <vt:lpstr>«Нарисуй портрет» (5-7 лет) </vt:lpstr>
      <vt:lpstr>«Бусы». </vt:lpstr>
      <vt:lpstr>«Кораблики   «Плюх-плюх» и «Брызг-брызг».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развивающих игр Воскобовича  для интеллектуального развития детей с ОВЗ</dc:title>
  <dc:creator>Владелец</dc:creator>
  <cp:lastModifiedBy>1</cp:lastModifiedBy>
  <cp:revision>11</cp:revision>
  <dcterms:created xsi:type="dcterms:W3CDTF">2018-04-23T17:47:24Z</dcterms:created>
  <dcterms:modified xsi:type="dcterms:W3CDTF">2018-05-17T16:28:15Z</dcterms:modified>
</cp:coreProperties>
</file>