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57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6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1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9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8286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43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4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8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2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9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0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58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1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0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9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D9B5-3A93-4063-BE12-9865E9E412B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32C4BC-0B84-4EE7-B895-BE3999B93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51791"/>
            <a:ext cx="7766936" cy="2769577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как новая форма взаимодействия  дошкольной образовательной организации с семьями воспитанников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5970" y="4703885"/>
            <a:ext cx="2838034" cy="174087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–дефектолог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«Центр коррекции и развития детей» г. о. Новокуйбышевск</a:t>
            </a:r>
          </a:p>
          <a:p>
            <a:pPr>
              <a:defRPr/>
            </a:pP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Кишова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Вячеславовна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22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45" y="840183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Противоречия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1582615"/>
            <a:ext cx="4185623" cy="4458748"/>
          </a:xfrm>
        </p:spPr>
        <p:txBody>
          <a:bodyPr/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 осознают последствий  своего влияния на ребенка в дошкольном детстве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присуща позиция отчуждения и пассивности в вопросах воспитания их детей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 решаются проявить инициативу в установлении контактов с воспитателями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8384" y="1582615"/>
            <a:ext cx="4185617" cy="4458747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знают четко, чем могу помочь родители  при реализации образовательного процесса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воспитатели заинтересованы в установлении партнерских отношений с семьей, беря на себя главенствующую роль в организации воспитательного процесс</a:t>
            </a:r>
            <a:r>
              <a:rPr lang="ru-RU" dirty="0"/>
              <a:t>а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350" y="5124315"/>
            <a:ext cx="3586067" cy="1659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8" y="80243"/>
            <a:ext cx="1950495" cy="14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отношений семьи и дошкольной образовательной организации, предусматривающих сотрудничество  и взаимодействие в совместных усилиях и общении.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749489"/>
            <a:ext cx="70580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13437"/>
            <a:ext cx="8596668" cy="402792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–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соглашение о сотрудничестве между двумя или более сторонами, в котором все участники договариваются работать вместе. Данная форма взаимодействия предполагает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интересы и равенство сторон.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4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Принципы партнерства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Взаимопроникновение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социальных институтов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дошкольной образовательной организации.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 образовательной организации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Гуманный подход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72662"/>
            <a:ext cx="8596668" cy="73855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взаимодействия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педагоги детского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сада-  союзники 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 развития и воспитания детей.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дошкольной образовательной организации в выстраивании партнерский отношений с семьями воспитанников должно стать направление активности родителей на реализацию их специфической роли в воспитании детей в контексте требований ФГОС дошкольного образования.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464" y="4823410"/>
            <a:ext cx="3381599" cy="178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858" y="501162"/>
            <a:ext cx="4124473" cy="23188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2014 - 2016 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 региональная </a:t>
            </a:r>
            <a:r>
              <a:rPr lang="ru-RU" sz="31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стажировочная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площадка по теме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партнёрства дошкольной образовательной организации и семьи как новые возможности развития дошкольного учреждения».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028" y="1290151"/>
            <a:ext cx="267376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681654"/>
            <a:ext cx="8596668" cy="3359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224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Партнерство как новая форма взаимодействия  дошкольной образовательной организации с семьями воспитанников</vt:lpstr>
      <vt:lpstr>Противоречия</vt:lpstr>
      <vt:lpstr>Новые отношений семьи и дошкольной образовательной организации, предусматривающих сотрудничество  и взаимодействие в совместных усилиях и общении. </vt:lpstr>
      <vt:lpstr>Презентация PowerPoint</vt:lpstr>
      <vt:lpstr>Принципы партнерства</vt:lpstr>
      <vt:lpstr>Составляющие успешного взаимодействия </vt:lpstr>
      <vt:lpstr> В 2014 - 2016  учебном году  региональная стажировочная  площадка по теме «Развитие партнёрства дошкольной образовательной организации и семьи как новые возможности развития дошкольного учреждения». 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6</cp:revision>
  <dcterms:created xsi:type="dcterms:W3CDTF">2018-02-12T16:17:40Z</dcterms:created>
  <dcterms:modified xsi:type="dcterms:W3CDTF">2018-02-13T12:32:18Z</dcterms:modified>
</cp:coreProperties>
</file>