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8" r:id="rId6"/>
    <p:sldId id="261" r:id="rId7"/>
    <p:sldId id="262" r:id="rId8"/>
    <p:sldId id="264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65" r:id="rId17"/>
    <p:sldId id="263" r:id="rId18"/>
    <p:sldId id="266" r:id="rId19"/>
    <p:sldId id="267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47" autoAdjust="0"/>
  </p:normalViewPr>
  <p:slideViewPr>
    <p:cSldViewPr>
      <p:cViewPr varScale="1">
        <p:scale>
          <a:sx n="70" d="100"/>
          <a:sy n="70" d="100"/>
        </p:scale>
        <p:origin x="-129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C3D43-F19C-49E5-8E0D-0EE1672200C7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144C6-47DB-4E17-A530-C149A32DC3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3262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44C6-47DB-4E17-A530-C149A32DC30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050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6" y="4039821"/>
            <a:ext cx="5650085" cy="1018033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6" y="5057853"/>
            <a:ext cx="5650085" cy="814427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6DEE-7FC9-4B18-98DA-3FF9DA0DBE22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74AF-196D-413C-AFF9-A1EAA2397E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6DEE-7FC9-4B18-98DA-3FF9DA0DBE22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74AF-196D-413C-AFF9-A1EAA2397E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6DEE-7FC9-4B18-98DA-3FF9DA0DBE22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74AF-196D-413C-AFF9-A1EAA2397E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6DEE-7FC9-4B18-98DA-3FF9DA0DBE22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74AF-196D-413C-AFF9-A1EAA2397EC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77D6A8A-7B9E-4D0E-B7FD-5314CF6FD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18306" y="3101618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392933"/>
            <a:ext cx="8246070" cy="814427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2207361"/>
            <a:ext cx="8246070" cy="4275740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6DEE-7FC9-4B18-98DA-3FF9DA0DBE22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74AF-196D-413C-AFF9-A1EAA2397E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129" y="374900"/>
            <a:ext cx="6260906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129" y="1392935"/>
            <a:ext cx="6260906" cy="488502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6DEE-7FC9-4B18-98DA-3FF9DA0DBE22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74AF-196D-413C-AFF9-A1EAA2397E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6DEE-7FC9-4B18-98DA-3FF9DA0DBE22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74AF-196D-413C-AFF9-A1EAA2397E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6DEE-7FC9-4B18-98DA-3FF9DA0DBE22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74AF-196D-413C-AFF9-A1EAA2397E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1" y="1392933"/>
            <a:ext cx="8093365" cy="814427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2188317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2818180"/>
            <a:ext cx="4040188" cy="3257707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2" y="2188317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2" y="2818180"/>
            <a:ext cx="4041775" cy="3257707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6DEE-7FC9-4B18-98DA-3FF9DA0DBE22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74AF-196D-413C-AFF9-A1EAA2397E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6DEE-7FC9-4B18-98DA-3FF9DA0DBE22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74AF-196D-413C-AFF9-A1EAA2397E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6DEE-7FC9-4B18-98DA-3FF9DA0DBE22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74AF-196D-413C-AFF9-A1EAA2397E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6DEE-7FC9-4B18-98DA-3FF9DA0DBE22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74AF-196D-413C-AFF9-A1EAA2397E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C6DEE-7FC9-4B18-98DA-3FF9DA0DBE22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774AF-196D-413C-AFF9-A1EAA2397E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FDABBC1-8F64-4A90-B4BE-99A326C87CAC}"/>
              </a:ext>
            </a:extLst>
          </p:cNvPr>
          <p:cNvSpPr txBox="1"/>
          <p:nvPr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424936" cy="352839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Структурное подразделение</a:t>
            </a:r>
          </a:p>
          <a:p>
            <a:pPr algn="ctr"/>
            <a:r>
              <a:rPr lang="ru-RU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«Детский сад </a:t>
            </a:r>
            <a:endParaRPr lang="ru-RU" sz="36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ru-RU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«</a:t>
            </a:r>
            <a:r>
              <a:rPr lang="ru-RU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Центр коррекции и развития детей»</a:t>
            </a:r>
          </a:p>
          <a:p>
            <a:pPr algn="ctr"/>
            <a:r>
              <a:rPr lang="ru-RU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ГБОУ ООШ №18 г. Новокуйбышевска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r"/>
            <a:r>
              <a:rPr lang="ru-RU" b="1" dirty="0" smtClean="0"/>
              <a:t>Подготовила </a:t>
            </a:r>
            <a:r>
              <a:rPr lang="ru-RU" b="1" dirty="0"/>
              <a:t>учитель - логопед</a:t>
            </a:r>
          </a:p>
          <a:p>
            <a:pPr algn="r"/>
            <a:r>
              <a:rPr lang="ru-RU" b="1" dirty="0"/>
              <a:t>            </a:t>
            </a:r>
            <a:r>
              <a:rPr lang="ru-RU" b="1" dirty="0" err="1" smtClean="0"/>
              <a:t>Пятыгина</a:t>
            </a:r>
            <a:r>
              <a:rPr lang="ru-RU" b="1" dirty="0" smtClean="0"/>
              <a:t> </a:t>
            </a:r>
            <a:r>
              <a:rPr lang="ru-RU" b="1" dirty="0"/>
              <a:t>Ирина </a:t>
            </a:r>
            <a:r>
              <a:rPr lang="ru-RU" b="1" dirty="0" smtClean="0"/>
              <a:t>Константиновна</a:t>
            </a:r>
            <a:endParaRPr lang="en-US" b="1" dirty="0"/>
          </a:p>
          <a:p>
            <a:endParaRPr lang="ru-RU" dirty="0" smtClean="0"/>
          </a:p>
          <a:p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  <p:pic>
        <p:nvPicPr>
          <p:cNvPr id="1028" name="Picture 4" descr="ÐÐ°ÑÑÐ¸Ð½ÐºÐ¸ Ð¿Ð¾ Ð·Ð°Ð¿ÑÐ¾ÑÑ Ð¼ÐµÑÑÐ¸Ð±Ð¾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0142" y="4293096"/>
            <a:ext cx="4143375" cy="20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991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/>
              <a:t>Современные дети </a:t>
            </a:r>
            <a:r>
              <a:rPr lang="ru-RU" dirty="0" smtClean="0"/>
              <a:t>– современный </a:t>
            </a:r>
            <a:br>
              <a:rPr lang="ru-RU" dirty="0" smtClean="0"/>
            </a:br>
            <a:r>
              <a:rPr lang="ru-RU" dirty="0" smtClean="0"/>
              <a:t>подход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Каждая </a:t>
            </a:r>
            <a:r>
              <a:rPr lang="ru-RU" dirty="0"/>
              <a:t>игра решает педагогическую задачу и также увлекательна, как и мультфильмы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Счёт, чтение, развитие речи — выбирайте подходящую игру и проводите занятия без уговоров.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2198"/>
            <a:ext cx="2045970" cy="156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0471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/>
              <a:t>Родители на вашей </a:t>
            </a:r>
            <a:r>
              <a:rPr lang="ru-RU" dirty="0" smtClean="0"/>
              <a:t>стороне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Когда </a:t>
            </a:r>
            <a:r>
              <a:rPr lang="ru-RU" dirty="0"/>
              <a:t>родители не выполняют свою часть работы и «теряют тетрадочку» дайте им игровое задание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Оно понятное и привычное, ребёнок с удовольствием справится сам.</a:t>
            </a:r>
          </a:p>
          <a:p>
            <a:r>
              <a:rPr lang="ru-RU" dirty="0"/>
              <a:t>Маме нужно только </a:t>
            </a:r>
            <a:r>
              <a:rPr lang="ru-RU"/>
              <a:t>открыть </a:t>
            </a:r>
            <a:r>
              <a:rPr lang="ru-RU" smtClean="0"/>
              <a:t>МЕРСИБО.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781" y="770158"/>
            <a:ext cx="180594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3116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/>
              <a:t>Быстрое и удобное ведение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документации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Речевая </a:t>
            </a:r>
            <a:r>
              <a:rPr lang="ru-RU" dirty="0"/>
              <a:t>и психологическая карты ребенка формируются автоматически: выбираете ответ из списка и информация попадает в карту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Распечатывайте и показывайте родителям — карты не потеряются.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8493"/>
            <a:ext cx="1200150" cy="153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1485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</a:t>
            </a:r>
            <a:r>
              <a:rPr lang="ru-RU" dirty="0"/>
              <a:t>работает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Игры </a:t>
            </a:r>
            <a:r>
              <a:rPr lang="ru-RU" dirty="0" err="1"/>
              <a:t>Мерсибо</a:t>
            </a:r>
            <a:r>
              <a:rPr lang="ru-RU" dirty="0"/>
              <a:t> состоят из двух частей: мотивационной и развивающей. Ребенок видит только первую: он ищет клад, чистит море и помогает индейцам. Одновременно с этим дети закрепляют звуки, отрабатывают предлоги, учатся считать — это развивающая часть игр. Над ней работают наши детские специалисты и этим игры отличаются от обычных развлекательных игр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Игры продуманы до мелочей: Баба Яга говорит «жутким» голосом, в играх для малышей персонажи крупные и яркие, в конце игры ведущий похвалит ребенка.</a:t>
            </a:r>
          </a:p>
        </p:txBody>
      </p:sp>
    </p:spTree>
    <p:extLst>
      <p:ext uri="{BB962C8B-B14F-4D97-AF65-F5344CB8AC3E}">
        <p14:creationId xmlns:p14="http://schemas.microsoft.com/office/powerpoint/2010/main" xmlns="" val="94478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Адаптация </a:t>
            </a:r>
            <a:r>
              <a:rPr lang="ru-RU" dirty="0"/>
              <a:t>игр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Игры подходят для занятий с обычными детьми и детьми с трудностями в психологическом развитии, здоровье и интеллекте. Ими легко заинтересовать и раскрепостить ребенка, вовлечь в занятие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Для адаптации игры к возможностям детей используйте настройки: длительность, скорость, </a:t>
            </a:r>
            <a:r>
              <a:rPr lang="ru-RU" dirty="0" smtClean="0"/>
              <a:t>сложность.</a:t>
            </a:r>
            <a:endParaRPr lang="ru-RU" dirty="0"/>
          </a:p>
          <a:p>
            <a:r>
              <a:rPr lang="ru-RU" dirty="0"/>
              <a:t>Есть настройки для уточнения задач специалиста: звуки для отработки, сила воздушной струи и другие параметры.</a:t>
            </a:r>
          </a:p>
        </p:txBody>
      </p:sp>
    </p:spTree>
    <p:extLst>
      <p:ext uri="{BB962C8B-B14F-4D97-AF65-F5344CB8AC3E}">
        <p14:creationId xmlns:p14="http://schemas.microsoft.com/office/powerpoint/2010/main" xmlns="" val="278837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Любой формат занятий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Для индивидуальных и подгрупповых занятий подойдут компьютер или ноутбук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Для групповых занятий самый удобный вариант — интерактивная доска или стол. Если их нет, подключите к компьютеру проектор или телевизор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С интернетом будет доступ ко всем играм на компьютере или интерактивном оборудовании. Если интернета нет — вас выручат диски и </a:t>
            </a:r>
            <a:r>
              <a:rPr lang="ru-RU" dirty="0" err="1"/>
              <a:t>флешки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Если в кабинете только стол — используйте настольный вариант игр.</a:t>
            </a:r>
          </a:p>
        </p:txBody>
      </p:sp>
    </p:spTree>
    <p:extLst>
      <p:ext uri="{BB962C8B-B14F-4D97-AF65-F5344CB8AC3E}">
        <p14:creationId xmlns:p14="http://schemas.microsoft.com/office/powerpoint/2010/main" xmlns="" val="188510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Мерситека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Мерситека</a:t>
            </a:r>
            <a:r>
              <a:rPr lang="ru-RU" dirty="0"/>
              <a:t> — открытая библиотека пособий.</a:t>
            </a:r>
          </a:p>
          <a:p>
            <a:r>
              <a:rPr lang="ru-RU" dirty="0"/>
              <a:t>Добавляйте свои материалы из «Конструктора картинок», скачивайте пособия коллег и оценивайте их, ищите новые идеи и создавайте свою коллекцию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578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Вебинары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Бесплатные </a:t>
            </a:r>
            <a:r>
              <a:rPr lang="ru-RU" dirty="0" err="1"/>
              <a:t>вебинары</a:t>
            </a:r>
            <a:r>
              <a:rPr lang="ru-RU" dirty="0"/>
              <a:t> по </a:t>
            </a:r>
            <a:r>
              <a:rPr lang="ru-RU" dirty="0" smtClean="0"/>
              <a:t>ИКТ;</a:t>
            </a:r>
          </a:p>
          <a:p>
            <a:r>
              <a:rPr lang="ru-RU" dirty="0" smtClean="0"/>
              <a:t>Курсы </a:t>
            </a:r>
            <a:r>
              <a:rPr lang="ru-RU" dirty="0"/>
              <a:t>повышения </a:t>
            </a:r>
            <a:r>
              <a:rPr lang="ru-RU" dirty="0" smtClean="0"/>
              <a:t>квалификации;</a:t>
            </a:r>
          </a:p>
          <a:p>
            <a:r>
              <a:rPr lang="ru-RU" dirty="0" smtClean="0"/>
              <a:t>Углубленные </a:t>
            </a:r>
            <a:r>
              <a:rPr lang="ru-RU" dirty="0"/>
              <a:t>мастер-классы по логопедии, дефектологии, </a:t>
            </a:r>
            <a:r>
              <a:rPr lang="ru-RU" dirty="0" smtClean="0"/>
              <a:t>психологии</a:t>
            </a:r>
            <a:r>
              <a:rPr lang="ru-RU" dirty="0"/>
              <a:t>, раннему развитию, инклюзивному образованию, </a:t>
            </a:r>
            <a:r>
              <a:rPr lang="ru-RU" dirty="0" smtClean="0"/>
              <a:t>педагогике</a:t>
            </a:r>
            <a:r>
              <a:rPr lang="ru-RU" dirty="0"/>
              <a:t>, ФГОС и другим темам.</a:t>
            </a:r>
          </a:p>
          <a:p>
            <a:r>
              <a:rPr lang="ru-RU" dirty="0"/>
              <a:t>Сертификаты </a:t>
            </a:r>
            <a:r>
              <a:rPr lang="ru-RU" dirty="0" smtClean="0"/>
              <a:t>участникам </a:t>
            </a:r>
            <a:r>
              <a:rPr lang="ru-RU" dirty="0"/>
              <a:t>- бесплатно.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6218" b="89637" l="9845" r="89637">
                        <a14:foregroundMark x1="34197" y1="62176" x2="34197" y2="62176"/>
                        <a14:foregroundMark x1="49223" y1="35233" x2="49223" y2="35233"/>
                        <a14:foregroundMark x1="63731" y1="41969" x2="63731" y2="41969"/>
                        <a14:foregroundMark x1="67358" y1="44041" x2="67358" y2="44041"/>
                        <a14:foregroundMark x1="72021" y1="46114" x2="72021" y2="46114"/>
                        <a14:backgroundMark x1="87565" y1="39896" x2="87565" y2="39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96752"/>
            <a:ext cx="2389823" cy="238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4101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Youtube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Ссылка на ресурс: </a:t>
            </a:r>
            <a:r>
              <a:rPr lang="en-US" b="1" dirty="0"/>
              <a:t>https://</a:t>
            </a:r>
            <a:r>
              <a:rPr lang="en-US" b="1" dirty="0" smtClean="0"/>
              <a:t>www.youtube.com/user/Mersibo/feed.</a:t>
            </a:r>
            <a:endParaRPr lang="ru-RU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81" y="3544136"/>
            <a:ext cx="8921115" cy="263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7857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Страницы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Ссылка на </a:t>
            </a:r>
            <a:r>
              <a:rPr lang="ru-RU" dirty="0" smtClean="0"/>
              <a:t>ресурс ВКОНТАКТЕ: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smtClean="0"/>
              <a:t>vk.com/mersibo</a:t>
            </a:r>
            <a:endParaRPr lang="ru-RU" dirty="0" smtClean="0"/>
          </a:p>
          <a:p>
            <a:r>
              <a:rPr lang="ru-RU" dirty="0" smtClean="0"/>
              <a:t>Ссылка </a:t>
            </a:r>
            <a:r>
              <a:rPr lang="ru-RU" dirty="0"/>
              <a:t>на ресурс ОДНОКЛАССНИКИ </a:t>
            </a:r>
            <a:r>
              <a:rPr lang="ru-RU" dirty="0" smtClean="0"/>
              <a:t>: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https://ok.ru/mersibo.ru </a:t>
            </a:r>
            <a:endParaRPr lang="ru-RU" dirty="0" smtClean="0"/>
          </a:p>
          <a:p>
            <a:r>
              <a:rPr lang="ru-RU" dirty="0" smtClean="0"/>
              <a:t>Ссылка </a:t>
            </a:r>
            <a:r>
              <a:rPr lang="ru-RU" dirty="0"/>
              <a:t>на ресурс </a:t>
            </a:r>
            <a:r>
              <a:rPr lang="en-US" dirty="0"/>
              <a:t>FACEBOOK </a:t>
            </a:r>
            <a:r>
              <a:rPr lang="ru-RU" dirty="0" smtClean="0"/>
              <a:t>: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https://www.facebook.com/Mersibo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129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«МЕРСИБО»!?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МЕРСИБО – </a:t>
            </a:r>
            <a:r>
              <a:rPr lang="ru-RU" dirty="0" smtClean="0"/>
              <a:t>развивающие </a:t>
            </a:r>
            <a:r>
              <a:rPr lang="ru-RU" dirty="0"/>
              <a:t>игры для детей от 2 до 10 лет для развития речи, памяти, внимания, обучения чтению и счету, развитию логики, моторики и творческих способностей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Онлайн-портал </a:t>
            </a:r>
            <a:r>
              <a:rPr lang="ru-RU" dirty="0"/>
              <a:t>для </a:t>
            </a:r>
            <a:r>
              <a:rPr lang="ru-RU" dirty="0" smtClean="0"/>
              <a:t>детских специалистов </a:t>
            </a:r>
            <a:r>
              <a:rPr lang="ru-RU" dirty="0"/>
              <a:t>и детей с </a:t>
            </a:r>
            <a:r>
              <a:rPr lang="ru-RU" dirty="0" smtClean="0"/>
              <a:t>родителями;</a:t>
            </a:r>
          </a:p>
          <a:p>
            <a:r>
              <a:rPr lang="ru-RU" dirty="0"/>
              <a:t>225 игр для </a:t>
            </a:r>
            <a:r>
              <a:rPr lang="ru-RU" dirty="0" smtClean="0"/>
              <a:t>развития;</a:t>
            </a:r>
          </a:p>
          <a:p>
            <a:r>
              <a:rPr lang="ru-RU" dirty="0" err="1" smtClean="0"/>
              <a:t>Мерситека</a:t>
            </a:r>
            <a:r>
              <a:rPr lang="ru-RU" dirty="0" smtClean="0"/>
              <a:t>;</a:t>
            </a:r>
          </a:p>
          <a:p>
            <a:r>
              <a:rPr lang="ru-RU" dirty="0" err="1"/>
              <a:t>Вебинары</a:t>
            </a:r>
            <a:r>
              <a:rPr lang="ru-RU" dirty="0"/>
              <a:t> для логопедов, дефектологов, психологов, воспитателей и педагогов</a:t>
            </a:r>
            <a:r>
              <a:rPr lang="ru-RU" dirty="0" smtClean="0"/>
              <a:t>.</a:t>
            </a:r>
          </a:p>
          <a:p>
            <a:r>
              <a:rPr lang="en-US" dirty="0" err="1" smtClean="0"/>
              <a:t>Youtube</a:t>
            </a:r>
            <a:r>
              <a:rPr lang="ru-RU" dirty="0" smtClean="0"/>
              <a:t> канал;</a:t>
            </a:r>
          </a:p>
          <a:p>
            <a:r>
              <a:rPr lang="ru-RU" dirty="0" smtClean="0"/>
              <a:t>Страницы ВКОНТАКТЕ, ОДНОКЛАССНИКИ и  </a:t>
            </a:r>
            <a:r>
              <a:rPr lang="en-US" dirty="0" smtClean="0"/>
              <a:t>FACEBOOK.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159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84984"/>
            <a:ext cx="8246070" cy="814427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61426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Онлайн-портал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Ссылка на ресурс: </a:t>
            </a:r>
            <a:r>
              <a:rPr lang="en-US" b="1" dirty="0"/>
              <a:t>https://mersibo.ru</a:t>
            </a:r>
            <a:r>
              <a:rPr lang="en-US" b="1" dirty="0" smtClean="0"/>
              <a:t>/</a:t>
            </a:r>
            <a:r>
              <a:rPr lang="en-US" dirty="0" smtClean="0"/>
              <a:t>.</a:t>
            </a:r>
          </a:p>
          <a:p>
            <a:r>
              <a:rPr lang="ru-RU" dirty="0" smtClean="0"/>
              <a:t>Магазин</a:t>
            </a:r>
          </a:p>
          <a:p>
            <a:r>
              <a:rPr lang="ru-RU" dirty="0" err="1" smtClean="0"/>
              <a:t>Вебинары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416" y="3769904"/>
            <a:ext cx="8214360" cy="305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491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Онлайн-портал</a:t>
            </a: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9552" y="2129877"/>
            <a:ext cx="3302663" cy="231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627784" y="4428178"/>
            <a:ext cx="3302544" cy="231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148064" y="2129877"/>
            <a:ext cx="3302544" cy="231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7132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Онлайн-портал</a:t>
            </a: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7507" y="2132857"/>
            <a:ext cx="8886444" cy="3912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04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</a:t>
            </a:r>
            <a:r>
              <a:rPr lang="ru-RU" dirty="0"/>
              <a:t>для развития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МЕРСИБО помогает </a:t>
            </a:r>
            <a:r>
              <a:rPr lang="ru-RU" dirty="0"/>
              <a:t>родителям и детским специалистам проводить развивающие занятия. Для этого </a:t>
            </a:r>
            <a:r>
              <a:rPr lang="ru-RU" dirty="0" smtClean="0"/>
              <a:t>МЕРСИБО создает </a:t>
            </a:r>
            <a:r>
              <a:rPr lang="ru-RU" dirty="0"/>
              <a:t>современные игры: интерактивные, красивые и полезные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Игры решают задачи детского развития на профессиональном уровне: каждая развивает конкретный навык, задания настраиваются под способности ребенка и задачи специалиста. </a:t>
            </a:r>
          </a:p>
          <a:p>
            <a:r>
              <a:rPr lang="ru-RU" dirty="0"/>
              <a:t>Играми легко увлечь ребенка, а значит, вам не придется его уговаривать и заниматься через силу.</a:t>
            </a:r>
          </a:p>
        </p:txBody>
      </p:sp>
    </p:spTree>
    <p:extLst>
      <p:ext uri="{BB962C8B-B14F-4D97-AF65-F5344CB8AC3E}">
        <p14:creationId xmlns:p14="http://schemas.microsoft.com/office/powerpoint/2010/main" xmlns="" val="259038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Игры для развития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Интерактивные </a:t>
            </a:r>
            <a:r>
              <a:rPr lang="ru-RU" dirty="0" smtClean="0"/>
              <a:t>игры для </a:t>
            </a:r>
            <a:r>
              <a:rPr lang="ru-RU" dirty="0"/>
              <a:t>проведения занятий детскими специалистами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999" y="3172926"/>
            <a:ext cx="7229475" cy="355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5892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1052737"/>
            <a:ext cx="8246070" cy="11546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Игры для развития в </a:t>
            </a:r>
            <a:br>
              <a:rPr lang="ru-RU" dirty="0" smtClean="0"/>
            </a:br>
            <a:r>
              <a:rPr lang="ru-RU" dirty="0" smtClean="0"/>
              <a:t>с/п д/с «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коррекции и развития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21050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73016"/>
            <a:ext cx="19431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3591" y="2204864"/>
            <a:ext cx="19526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81128"/>
            <a:ext cx="17811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01909"/>
            <a:ext cx="18383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16309"/>
            <a:ext cx="17430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865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/>
              <a:t>Новые пособия без старых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проблем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</a:t>
            </a:r>
            <a:r>
              <a:rPr lang="ru-RU" dirty="0"/>
              <a:t>подготовке к занятиям больше не нужно ночами склеивать аппликации и захламлять материалами шкафы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Перенесите картинки, цифры и буквы из нашей базы на экран и отправьте на принтер. Изменяйте сохраненную сцену или печатайте снова, если понадобится.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190881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529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ee Party Balloon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Free Party Balloons</Template>
  <TotalTime>258</TotalTime>
  <Words>674</Words>
  <Application>Microsoft Office PowerPoint</Application>
  <PresentationFormat>Экран (4:3)</PresentationFormat>
  <Paragraphs>75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Free Party Balloons</vt:lpstr>
      <vt:lpstr>Слайд 1</vt:lpstr>
      <vt:lpstr>Что такое «МЕРСИБО»!?</vt:lpstr>
      <vt:lpstr>Онлайн-портал</vt:lpstr>
      <vt:lpstr>Онлайн-портал</vt:lpstr>
      <vt:lpstr>Онлайн-портал</vt:lpstr>
      <vt:lpstr>Игры для развития</vt:lpstr>
      <vt:lpstr>Игры для развития</vt:lpstr>
      <vt:lpstr>Игры для развития в  с/п д/с «Центр коррекции и развития детей»</vt:lpstr>
      <vt:lpstr>Новые пособия без старых  проблем</vt:lpstr>
      <vt:lpstr>Современные дети – современный  подход</vt:lpstr>
      <vt:lpstr>Родители на вашей стороне </vt:lpstr>
      <vt:lpstr>Быстрое и удобное ведение  документации </vt:lpstr>
      <vt:lpstr>Это работает</vt:lpstr>
      <vt:lpstr>Адаптация игр</vt:lpstr>
      <vt:lpstr>Любой формат занятий</vt:lpstr>
      <vt:lpstr>Мерситека</vt:lpstr>
      <vt:lpstr>Вебинары</vt:lpstr>
      <vt:lpstr>Youtube</vt:lpstr>
      <vt:lpstr>Страницы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1</cp:lastModifiedBy>
  <cp:revision>41</cp:revision>
  <dcterms:created xsi:type="dcterms:W3CDTF">2018-04-23T17:42:04Z</dcterms:created>
  <dcterms:modified xsi:type="dcterms:W3CDTF">2018-05-17T16:44:18Z</dcterms:modified>
</cp:coreProperties>
</file>