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7"/>
  </p:notesMasterIdLst>
  <p:handoutMasterIdLst>
    <p:handoutMasterId r:id="rId18"/>
  </p:handoutMasterIdLst>
  <p:sldIdLst>
    <p:sldId id="296" r:id="rId2"/>
    <p:sldId id="277" r:id="rId3"/>
    <p:sldId id="300" r:id="rId4"/>
    <p:sldId id="279" r:id="rId5"/>
    <p:sldId id="280" r:id="rId6"/>
    <p:sldId id="281" r:id="rId7"/>
    <p:sldId id="282" r:id="rId8"/>
    <p:sldId id="267" r:id="rId9"/>
    <p:sldId id="297" r:id="rId10"/>
    <p:sldId id="298" r:id="rId11"/>
    <p:sldId id="284" r:id="rId12"/>
    <p:sldId id="301" r:id="rId13"/>
    <p:sldId id="302" r:id="rId14"/>
    <p:sldId id="291" r:id="rId15"/>
    <p:sldId id="299" r:id="rId16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0FE11-197E-4BE2-98E0-3C12C57AB9D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7497-14E8-4873-90AB-856BCC08A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41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CF68D-919B-475A-854B-B8F49C94F396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611BB-27C8-4E00-A99B-985D78EB5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611BB-27C8-4E00-A99B-985D78EB5F1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26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87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9459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9278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6457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81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27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516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224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53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85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08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57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40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35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56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0E74-DFF0-4642-8D10-77B2E74ED62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95F6331-0EE4-4E45-A85B-FDF916202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0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6336704" cy="2448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опыта работы с пособием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В.В.Воскобовича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«Фиолетовый лес»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581128"/>
            <a:ext cx="6084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Century" pitchFamily="18" charset="0"/>
              </a:rPr>
              <a:t>Подготовила: </a:t>
            </a:r>
          </a:p>
          <a:p>
            <a:pPr algn="r"/>
            <a:r>
              <a:rPr lang="ru-RU" sz="1600" dirty="0" smtClean="0">
                <a:latin typeface="Century" pitchFamily="18" charset="0"/>
              </a:rPr>
              <a:t>воспитатель </a:t>
            </a:r>
            <a:r>
              <a:rPr lang="ru-RU" sz="1600" dirty="0" smtClean="0">
                <a:latin typeface="Century" pitchFamily="18" charset="0"/>
                <a:ea typeface="Yu Gothic UI Light" pitchFamily="34" charset="-128"/>
              </a:rPr>
              <a:t>структурного подразделения</a:t>
            </a:r>
          </a:p>
          <a:p>
            <a:pPr algn="r"/>
            <a:r>
              <a:rPr lang="ru-RU" sz="1600" dirty="0" smtClean="0">
                <a:latin typeface="Century" pitchFamily="18" charset="0"/>
                <a:ea typeface="Yu Gothic UI Light" pitchFamily="34" charset="-128"/>
              </a:rPr>
              <a:t>         «Детский сад «Центр коррекции и развития детей» </a:t>
            </a:r>
          </a:p>
          <a:p>
            <a:pPr algn="r"/>
            <a:r>
              <a:rPr lang="ru-RU" sz="1600" dirty="0" smtClean="0">
                <a:latin typeface="Century" pitchFamily="18" charset="0"/>
                <a:ea typeface="Yu Gothic UI Light" pitchFamily="34" charset="-128"/>
              </a:rPr>
              <a:t>ГБОУ ООШ №18г. Новокуйбышевска</a:t>
            </a:r>
          </a:p>
          <a:p>
            <a:pPr algn="r"/>
            <a:r>
              <a:rPr lang="ru-RU" sz="1600" dirty="0" smtClean="0">
                <a:latin typeface="Century" pitchFamily="18" charset="0"/>
              </a:rPr>
              <a:t>Жданова Е.А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06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210872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Развивающая среда</a:t>
            </a:r>
            <a:br>
              <a:rPr lang="ru-RU" sz="3200" dirty="0" smtClean="0"/>
            </a:br>
            <a:r>
              <a:rPr lang="ru-RU" sz="3200" dirty="0" smtClean="0"/>
              <a:t> «Фиолетовый лес» способствует: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348879"/>
            <a:ext cx="3088109" cy="3692481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способностей к анализу, сравнению, обобщению,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сериации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классификации.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Развитию аргументированной и доказательной речи.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user\Desktop\Новая папка\Новая папка\DSCN2095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2060848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Развивающая среда «Фиолетовый лес»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5544616" cy="4680520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будет выглядеть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наш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лес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придумываем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сами.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Главное -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создать атмосферу сказочного леса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Цвет леса не случаен – это один из основных цветов спектра, многие специалисты по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дизайну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цвета связывают его с какими - то находками, открытиями, созданием чего - то нового, он мистичен и загадочен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Ребенок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действует здесь самостоятельно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  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играет, конструирует, тренируя те умения,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которые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приобрел в совместной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деятельности  со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взрослым.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Фиолетовом Лесу обязательно находятся сказочные персонажи -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Незримка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Всюсь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Ворон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Метр, Малыш Гео, Лопушок и другие.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srgbClr val="000080"/>
                </a:solidFill>
                <a:latin typeface="Georgia"/>
                <a:ea typeface="Times New Roman"/>
                <a:cs typeface="Tahoma"/>
              </a:rPr>
              <a:t>  </a:t>
            </a:r>
            <a:endParaRPr lang="ru-RU" b="1" dirty="0"/>
          </a:p>
        </p:txBody>
      </p:sp>
      <p:pic>
        <p:nvPicPr>
          <p:cNvPr id="4" name="Рисунок 3" descr="C:\Users\user\Desktop\Новая папка\IMG_2018-04-25_11330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1628800"/>
            <a:ext cx="366172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6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mstrana.ru/_mod_files/ce_images/eshop/6bc759fc-aa9c-11e3-8c0a-90f652e28205.pn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33035">
            <a:off x="0" y="260648"/>
            <a:ext cx="219573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eokont.ru/images/2016_01_22/d3d90789-ed0c-43dc-83ce-dd6cc3d49d08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60648"/>
            <a:ext cx="2880320" cy="317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eokont.ru/images/2016_01_22/90dcde6f-af34-4db7-afaa-313b387159c7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0"/>
            <a:ext cx="3073958" cy="2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ерсонаж-магнит Незримка Всюсь (Воскобович)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717032"/>
            <a:ext cx="2376264" cy="286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xn--c1ajbh3aoaed0c.xn--p1ai/image/cache/catalog/%D0%92%D0%BE%D1%81%D0%BA%D0%BE%D0%B1%D0%BE%D0%B2%D0%B8%D1%87/0bd091ad-0992-40d1-9824-4998fc736c32-800x800.pn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95936" y="3645024"/>
            <a:ext cx="23762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eokont.ru/images/2016_01_22/b078ac6f-f77e-43e4-9d60-bea40fcc3dae.pn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2348880"/>
            <a:ext cx="2417792" cy="424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geokont.ru/images/2016_01_22/48de8cb2-b5d4-4468-be0b-3ab2722cb9b1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116832" cy="261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0574941">
            <a:off x="1729758" y="3536529"/>
            <a:ext cx="5547533" cy="25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eokont.ru/images/2016_02_24/10fc2863-9765-44c1-b317-531985a0e28e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260648"/>
            <a:ext cx="1990725" cy="223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-eu.insales.ru/images/products/1/2102/72140854/large_c8dd5bcc-fbf4-4b7c-b9b2-41871d2cf93c.png"/>
          <p:cNvPicPr/>
          <p:nvPr/>
        </p:nvPicPr>
        <p:blipFill>
          <a:blip r:embed="rId5" cstate="screen"/>
          <a:srcRect l="17015" t="6269" r="16119" b="10282"/>
          <a:stretch>
            <a:fillRect/>
          </a:stretch>
        </p:blipFill>
        <p:spPr bwMode="auto">
          <a:xfrm rot="21447287">
            <a:off x="2100449" y="46860"/>
            <a:ext cx="2160240" cy="224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inderland24.by/image/cache/data-voskobovich-personaji-krabich-500x500.png"/>
          <p:cNvPicPr/>
          <p:nvPr/>
        </p:nvPicPr>
        <p:blipFill>
          <a:blip r:embed="rId6" cstate="screen"/>
          <a:srcRect l="2869" t="6304" r="6877" b="7683"/>
          <a:stretch>
            <a:fillRect/>
          </a:stretch>
        </p:blipFill>
        <p:spPr bwMode="auto">
          <a:xfrm rot="2273331">
            <a:off x="5996208" y="181165"/>
            <a:ext cx="2983274" cy="26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eokont.ru/images/2016_03_09/e340eb87-5c89-4d07-886a-771d73e0d737.pn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01756">
            <a:off x="6352715" y="4208514"/>
            <a:ext cx="2623281" cy="246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xn--31-glc0beg.xn--p1ai/image/cache/data/voskobovich/okolesik-600x610.png"/>
          <p:cNvPicPr/>
          <p:nvPr/>
        </p:nvPicPr>
        <p:blipFill>
          <a:blip r:embed="rId8" cstate="screen"/>
          <a:srcRect l="23218" t="7746" r="24344" b="9624"/>
          <a:stretch>
            <a:fillRect/>
          </a:stretch>
        </p:blipFill>
        <p:spPr bwMode="auto">
          <a:xfrm>
            <a:off x="0" y="2564904"/>
            <a:ext cx="1800201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xn--c1ajbh3aoaed0c.xn--p1ai/image/cache/catalog/%D0%92%D0%BE%D1%81%D0%BA%D0%BE%D0%B1%D0%BE%D0%B2%D0%B8%D1%87/5a2d16b5-554e-42bf-92b4-1852bdfaef89-800x800.pn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21202016">
            <a:off x="1315718" y="2010629"/>
            <a:ext cx="2408107" cy="23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Результаты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 итогам диагностики детей  на конец  года («Познавательное развитие», «Социально-коммуникативное развитие», «Речевое развитие») :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в группе увеличилось количество детей  детей с высоким и средним уровнем развития на  10%;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развивается понятливость, умение анализировать, сравнивать. Воспитанники умеют концентрироваться при выполнении сложных мыслительных операций и доводить начатое дело до конца;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легко различают и называют основные и оттеночные цвета спектра;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FontTx/>
              <a:buChar char="-"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наблюдается высокий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уровень развития пальцевой и кистевой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моторики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детских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рук; 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FontTx/>
              <a:buChar char="-"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отсутствие проблем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 счетом, знанием геометрических фигур, умением ориентироваться на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плоскости;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отмечено раннее начало чтения.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94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43608" y="836712"/>
            <a:ext cx="6342063" cy="108012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3" name="Рисунок 2" descr="http://900igr.net/datas/doshkolnoe-obrazovanie/Zanimatelnaja-matematika-v-DOU/0013-013-Igry-Voskobovicha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48272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11" y="452125"/>
            <a:ext cx="6347713" cy="13208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Вячеслав Вадимович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Воскобович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psy.1september.ru/2000/37/14_1.h7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772816"/>
            <a:ext cx="3332136" cy="40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2564904"/>
            <a:ext cx="33843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Живет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Санкт-Петербурге. Им разработано более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50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развивающих игр и пособий. В прошлом Вячеслав Вадимович инженер – физик.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95250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5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и ПОСОБИЯ вставить</a:t>
            </a:r>
            <a:endParaRPr lang="ru-RU" dirty="0"/>
          </a:p>
        </p:txBody>
      </p:sp>
      <p:pic>
        <p:nvPicPr>
          <p:cNvPr id="5" name="Рисунок 4" descr="https://ds37-schel.edumsko.ru/uploads/3000/2117/section/135347/49766/Umniki_i_umnicy/img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6180529" cy="360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igrushka-spb.ru/wa-data/public/shop/products/24/57/135724/images/75291/75291.80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260648"/>
            <a:ext cx="1728192" cy="148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www.intelkot.ru/upload/92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4437112"/>
            <a:ext cx="2530252" cy="2150714"/>
          </a:xfrm>
          <a:prstGeom prst="rect">
            <a:avLst/>
          </a:prstGeom>
          <a:noFill/>
        </p:spPr>
      </p:pic>
      <p:pic>
        <p:nvPicPr>
          <p:cNvPr id="15364" name="Picture 4" descr="http://www.piter-komplekt.ru/assets/images/VOSKOBOVIChZAJCEV/Bezimyannij(5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216" y="1916832"/>
            <a:ext cx="1872208" cy="1645470"/>
          </a:xfrm>
          <a:prstGeom prst="rect">
            <a:avLst/>
          </a:prstGeom>
          <a:noFill/>
        </p:spPr>
      </p:pic>
      <p:pic>
        <p:nvPicPr>
          <p:cNvPr id="4" name="Содержимое 3" descr="https://ds04.infourok.ru/uploads/ex/0f29/0006ecf8-3e5cb105/img2.jpg"/>
          <p:cNvPicPr>
            <a:picLocks noGrp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3789040"/>
            <a:ext cx="522007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robinzoniya.ru/upload/iblock/4fc/4fce7af99353e9960b365c02ff9d39e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4406"/>
            <a:ext cx="1907704" cy="1430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 и пособий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 у ребенка познавательного интереса и исследовательской деятельности.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наблюдательности, воображения, памяти, внимания, мышления и творчества.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Гармоничному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 у детей эмоционально-образного и логического начал.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базисных представлений об окружающем мире, математических понятиях, звукобуквенных явлениях.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мелкой моторики.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08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Возрастной 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диапазон.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6995120" cy="464137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Georgia"/>
                <a:ea typeface="Times New Roman"/>
                <a:cs typeface="Tahoma"/>
              </a:rPr>
              <a:t>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Одна и та же игра интересна и трехлетке и семилетке, так как в ней есть и действия для малышей и многоступенчатые задания для старших детей.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Специфика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его игр в том, что это не всегда понятные и очевидные вещи, что как раз и развивает ребенка и сам автор считает, что присутствие взрослого желательно детям до трех лет.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трех все зависит от родителей, если они хотят дать ребенку больше, должны быть все - таки рядом в этой сфере. Ребенок будет выполнять задания и сам, но присутствие рядом взрослого даст ему больше</a:t>
            </a:r>
            <a:r>
              <a:rPr lang="ru-RU" dirty="0">
                <a:latin typeface="Georgia"/>
                <a:ea typeface="Times New Roman"/>
                <a:cs typeface="Tahoma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28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347713" cy="360040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решение задач пяти развивающих областей ФГОС ДО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 развитие;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18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600" b="1" dirty="0" smtClean="0">
                <a:latin typeface="Georgia"/>
                <a:ea typeface="Times New Roman"/>
                <a:cs typeface="Tahoma"/>
              </a:rPr>
              <a:t>Творческий </a:t>
            </a:r>
            <a:r>
              <a:rPr lang="ru-RU" sz="3600" b="1" dirty="0">
                <a:latin typeface="Georgia"/>
                <a:ea typeface="Times New Roman"/>
                <a:cs typeface="Tahoma"/>
              </a:rPr>
              <a:t>потенциал.</a:t>
            </a:r>
            <a:r>
              <a:rPr lang="ru-RU" sz="3600" b="1" dirty="0">
                <a:ea typeface="Calibri"/>
                <a:cs typeface="Times New Roman"/>
              </a:rPr>
              <a:t/>
            </a:r>
            <a:br>
              <a:rPr lang="ru-RU" sz="3600" b="1" dirty="0">
                <a:ea typeface="Calibri"/>
                <a:cs typeface="Times New Roman"/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6851104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 - свободный полет воображения, которое может вылиться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какое-нибудь открытие.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Сколько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интересного можно придумать и сделать из деталей "Чудо-головоломок", разноцветных "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паутинок"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Геоконта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", "вечного оригами" "Квадрата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Воскобовича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Создавая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деталей головоломок бабочек, птиц, животных, ребенок может идентифицировать себя с этим животным, сочинить про него целую историю.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юбая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получившаяся фигура, может разжечь воображение малыша до такой степени, на которую мы, взрослые, простое не способны.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8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Georgia"/>
                <a:ea typeface="Times New Roman"/>
                <a:cs typeface="Tahoma"/>
              </a:rPr>
              <a:t>Развивающая  среда </a:t>
            </a:r>
            <a:r>
              <a:rPr lang="ru-RU" sz="3600" b="1" dirty="0">
                <a:latin typeface="Georgia"/>
                <a:ea typeface="Times New Roman"/>
                <a:cs typeface="Tahoma"/>
              </a:rPr>
              <a:t>Фиолетовый лес</a:t>
            </a:r>
            <a:endParaRPr lang="ru-RU" sz="6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2636912"/>
            <a:ext cx="2987823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Ковролиновая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основа, прикрепленная на стене, размер 1,5*2,5, есть еще вариант 1*1,25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Переносные элементы крепятся на липучках и могут располагаться в произвольном порядке на основе.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:\Users\user\Desktop\Новая папка\IMG_2018-04-25_122049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2204864"/>
            <a:ext cx="4824536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349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210872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Развивающая среда</a:t>
            </a:r>
            <a:br>
              <a:rPr lang="ru-RU" sz="3200" dirty="0" smtClean="0"/>
            </a:br>
            <a:r>
              <a:rPr lang="ru-RU" sz="3200" dirty="0" smtClean="0"/>
              <a:t> «Фиолетовый лес» способствует: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348879"/>
            <a:ext cx="3088109" cy="3692481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Ознакомлению  детей с окружающим миром (времена года, природные явления, растительный и животный мир);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Развитию познавательных процессов (пространственное мышление, внимание, память, творческое воображение);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Users\user\Desktop\Новая папка\IMG_2018-04-25_114721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1" y="2132856"/>
            <a:ext cx="295232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</TotalTime>
  <Words>490</Words>
  <Application>Microsoft Office PowerPoint</Application>
  <PresentationFormat>Экран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Вячеслав Вадимович Воскобович</vt:lpstr>
      <vt:lpstr>ИГРЫ и ПОСОБИЯ вставить</vt:lpstr>
      <vt:lpstr>Использование игр и пособий  В. В. Воскобовича способствуют: </vt:lpstr>
      <vt:lpstr>Возрастной диапазон. </vt:lpstr>
      <vt:lpstr>Пособия Воскобовича  направлены на решение задач пяти развивающих областей ФГОС ДО:</vt:lpstr>
      <vt:lpstr>Творческий потенциал. </vt:lpstr>
      <vt:lpstr>Развивающая  среда Фиолетовый лес</vt:lpstr>
      <vt:lpstr>Развивающая среда  «Фиолетовый лес» способствует:</vt:lpstr>
      <vt:lpstr>Развивающая среда  «Фиолетовый лес» способствует:</vt:lpstr>
      <vt:lpstr>Развивающая среда «Фиолетовый лес»</vt:lpstr>
      <vt:lpstr>Слайд 12</vt:lpstr>
      <vt:lpstr>Слайд 13</vt:lpstr>
      <vt:lpstr>Результаты 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технология интеллектуально-творческого развития детей В.В. Воскобовича</dc:title>
  <dc:creator>1</dc:creator>
  <cp:lastModifiedBy>1</cp:lastModifiedBy>
  <cp:revision>41</cp:revision>
  <cp:lastPrinted>2018-04-19T16:57:04Z</cp:lastPrinted>
  <dcterms:created xsi:type="dcterms:W3CDTF">2013-01-28T04:26:35Z</dcterms:created>
  <dcterms:modified xsi:type="dcterms:W3CDTF">2018-05-17T16:09:05Z</dcterms:modified>
</cp:coreProperties>
</file>