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-3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368880" y="1601654"/>
            <a:ext cx="4406271" cy="166199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22225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подготовить и провести родительское собрание</a:t>
            </a:r>
          </a:p>
          <a:p>
            <a:pPr algn="ctr"/>
            <a:r>
              <a:rPr lang="ru-RU" dirty="0" smtClean="0">
                <a:ln w="22225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(консультация для педагогов ДОО)</a:t>
            </a:r>
            <a:endParaRPr lang="ru-RU" dirty="0">
              <a:ln w="22225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1004" y="3405673"/>
            <a:ext cx="2881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 воспитатель</a:t>
            </a:r>
          </a:p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Десятова Л.П.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217" y="578498"/>
            <a:ext cx="8484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Структурное подразделение «Детский сад «Центр коррекции и развития детей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ГБОУ ООШ № 18 г. Новокуйбышевск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2163" y="6298163"/>
            <a:ext cx="65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83491" y="618836"/>
            <a:ext cx="7342909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sz="20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2436" y="415636"/>
            <a:ext cx="3586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4327" y="979056"/>
            <a:ext cx="66963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  <a:r>
              <a:rPr lang="ru-RU" sz="2000" dirty="0" smtClean="0"/>
              <a:t> 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одна из наиболее распространенных и традиционных форм работы с родителями во многих детских садах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727" y="2272145"/>
            <a:ext cx="70288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Цели:  </a:t>
            </a: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психологической и педагогической компетентности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родителей в области воспитания и взаимодействия с детьми;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Вовлечение родителей воспитанников в процесс сотрудничества: совместного решения задач адаптации, развития, воспитания и обучения (коррекции) детей;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Содействию сплочения родительского  коллектива; вовлечению их жизнедеятельности детского сада, группы;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Пропаганда опыта успешного семейного воспитания, предотвращение возможности совершения родителями неверных действий по отношению к ребенку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5315"/>
            <a:ext cx="18473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74711"/>
            <a:ext cx="3850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031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83491" y="618836"/>
            <a:ext cx="7342909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sz="20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2436" y="415636"/>
            <a:ext cx="3586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5315"/>
            <a:ext cx="18473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4909" y="1907309"/>
            <a:ext cx="829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37309" y="1191491"/>
            <a:ext cx="73429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Овладеть знаниями о психических особенностях развития ребенка и учитывать это в общении;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Осознать свою позицию в общении с детьми в семейном воспитании;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Научиться понимать и поддерживать детей с разными типами характера, темперамента, стилями поведения;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Овладеть способами выражения своих эмоций, как положительных, так и отрицательных;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Выработать навыки взаимодействия с ребенком, активизировать коммуникации в семье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74711"/>
            <a:ext cx="2247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031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83491" y="618836"/>
            <a:ext cx="7342909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sz="20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2436" y="415636"/>
            <a:ext cx="3586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5315"/>
            <a:ext cx="18473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74711"/>
            <a:ext cx="2247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1963" y="628073"/>
            <a:ext cx="802640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Мероприятия к подготовке к родительскому собранию: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Выбор темы;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Определение его целей и задач;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Изучение научно – методической литературы по теме собрания;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Тщательно продумать сценарий родительского собрания;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Заранее договориться с социальными партнерами (учителями, педагогами-психологами, социальными педагогами и т.д.);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Подготовить презентацию, раздаточный материал (памятки – рекомендации) для родителей4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Заблаговременно сообщить о месте и времени проведения собрания (объявление, приглашения);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Проведение диагностического микроисследования (анкетирование), которое помогут педагогу составить более конкретное представление о том предмете, который необходимо обсудить;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Определение вида, формы и этапов родительского собрания;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Продумать оформление аудитории;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Собрание не должно превышать 1,5 часа;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Обращаться к родителям по имени отчеству;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Помнить о «золотом правиле»: начинать с позитивного, доложить о проблемном, завершить разговор предложением на будущее;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Заранее подготовить дипломы, грамоты воспитанников, благодарственные письма тем родителям, чьи дети участвовали в конкурсах, фестивалях, выставках и в других мероприятиях различного уровня;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Ведение протокола собрания</a:t>
            </a:r>
          </a:p>
          <a:p>
            <a:pPr marL="342900" indent="-342900">
              <a:buAutoNum type="arabicParenR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031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83491" y="618836"/>
            <a:ext cx="7342909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sz="20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2436" y="415636"/>
            <a:ext cx="3586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5315"/>
            <a:ext cx="18473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74711"/>
            <a:ext cx="2247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8836" y="683491"/>
            <a:ext cx="7093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Формы привлечения родителей на родительское собрание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110" y="1468582"/>
            <a:ext cx="82480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Раздать приглашения, сделанными детьми или красочное объявление за две недели до собрания;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конкурсов с участием родителей и детей;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Выставка поделок, рисунков, плакатов по теме собрания;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Выступление детей (детские агитбригады и т.д.);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Приглашение на собрание сказочного героя;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одна из форм активизации родительского внимания может быть использована магнитофонная запись или видео запись ответов детей по теме собрания;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заседания родительского комитета (за месяц до собрания);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Продумать расстановку столов. На столах для родителей ручки, бумага, можно карточки с именами, отчествами родителей;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Памятки с советами</a:t>
            </a:r>
          </a:p>
          <a:p>
            <a:pPr marL="342900" indent="-342900">
              <a:buAutoNum type="arabicParenR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670317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83491" y="618836"/>
            <a:ext cx="7342909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sz="20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2436" y="415636"/>
            <a:ext cx="3586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5315"/>
            <a:ext cx="18473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74711"/>
            <a:ext cx="2247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110" y="877456"/>
            <a:ext cx="82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ru-RU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28073" y="849745"/>
            <a:ext cx="7518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родительского собрания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036" y="1496291"/>
            <a:ext cx="8395855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этап. Организация родительского собрания. Определение повестки дня;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этап. Проведение родительского собрания:</a:t>
            </a:r>
          </a:p>
          <a:p>
            <a:pPr marL="342900" indent="-342900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- Анализ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достижений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детей группы</a:t>
            </a:r>
          </a:p>
          <a:p>
            <a:pPr marL="342900" indent="-342900"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- Ознакомление родителей с состоянием социально – эмоционального климата в группе</a:t>
            </a:r>
          </a:p>
          <a:p>
            <a:pPr marL="342900" indent="-342900"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– педагогическое просвещение родителей </a:t>
            </a:r>
          </a:p>
          <a:p>
            <a:pPr marL="342900" indent="-342900"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- Обсуждение организационных вопросов</a:t>
            </a:r>
          </a:p>
          <a:p>
            <a:pPr marL="342900" indent="-342900"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- Личные беседы с родителями</a:t>
            </a:r>
          </a:p>
          <a:p>
            <a:pPr marL="342900" indent="-342900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этап. Осмысление итогов родительского собрания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0317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20800" y="1754908"/>
            <a:ext cx="6206836" cy="70788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22225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b="1" dirty="0">
              <a:ln w="22225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927" y="1736437"/>
            <a:ext cx="6520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217" y="578498"/>
            <a:ext cx="8484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2163" y="6298163"/>
            <a:ext cx="65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527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Admin</cp:lastModifiedBy>
  <cp:revision>65</cp:revision>
  <dcterms:created xsi:type="dcterms:W3CDTF">2013-11-19T05:52:05Z</dcterms:created>
  <dcterms:modified xsi:type="dcterms:W3CDTF">2018-10-23T13:44:16Z</dcterms:modified>
</cp:coreProperties>
</file>